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25" r:id="rId4"/>
    <p:sldMasterId id="2147484135" r:id="rId5"/>
    <p:sldMasterId id="2147484137" r:id="rId6"/>
    <p:sldMasterId id="2147484156" r:id="rId7"/>
    <p:sldMasterId id="2147484158" r:id="rId8"/>
    <p:sldMasterId id="2147484160" r:id="rId9"/>
    <p:sldMasterId id="2147484162" r:id="rId10"/>
    <p:sldMasterId id="2147484164" r:id="rId11"/>
  </p:sldMasterIdLst>
  <p:notesMasterIdLst>
    <p:notesMasterId r:id="rId25"/>
  </p:notesMasterIdLst>
  <p:handoutMasterIdLst>
    <p:handoutMasterId r:id="rId26"/>
  </p:handoutMasterIdLst>
  <p:sldIdLst>
    <p:sldId id="261" r:id="rId12"/>
    <p:sldId id="258" r:id="rId13"/>
    <p:sldId id="341" r:id="rId14"/>
    <p:sldId id="350" r:id="rId15"/>
    <p:sldId id="366" r:id="rId16"/>
    <p:sldId id="358" r:id="rId17"/>
    <p:sldId id="367" r:id="rId18"/>
    <p:sldId id="368" r:id="rId19"/>
    <p:sldId id="351" r:id="rId20"/>
    <p:sldId id="360" r:id="rId21"/>
    <p:sldId id="365" r:id="rId22"/>
    <p:sldId id="361" r:id="rId23"/>
    <p:sldId id="36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97DD03-7CCA-09FD-4794-D2DECB9D812D}" name="Teniente, Rose" initials="TR" userId="S::rteniente@pcgus.com::4704e42c-2779-4675-95e3-c43ff4825f8e" providerId="AD"/>
  <p188:author id="{04620705-66F9-56FF-6A43-BED71EEBFD8C}" name="Spitella, Sara" initials="SS" userId="Spitella, Sara" providerId="None"/>
  <p188:author id="{7BE98E20-F221-60C4-0E24-4DD3C125E93F}" name="Spitella, Sara" initials="SS" userId="S::sspitella@pcgus.com::d2a88a2b-c275-4bc0-95fe-134ac7959b3d" providerId="AD"/>
  <p188:author id="{66693F44-EA3A-ED94-F26E-D3495FCC3CCF}" name="Reinhard, Patricia" initials="RP" userId="S::preinhard@pcgus.com::3237c7c0-1dcc-4a2e-97d1-7385ad040312" providerId="AD"/>
  <p188:author id="{5B86134B-DBD5-2A20-832B-A2A06D6D9570}" name="Lindsey, Ted" initials="LT" userId="S::tlindsey@pcgus.com::57c389fe-b799-4b12-b1a9-8d7a33e8b8d3" providerId="AD"/>
  <p188:author id="{C3743B8C-D697-B1F9-BB38-19851E6AF020}" name="Panella, Sara" initials="PS" userId="S::spanella@pcgus.com::d2a88a2b-c275-4bc0-95fe-134ac7959b3d" providerId="AD"/>
  <p188:author id="{E36CFBCE-D9CA-3202-07FE-FE763A47FC29}" name="Shambery, Macey B" initials="SMB" userId="S::mshambery@pcgus.com::b69cb017-08be-4f49-9814-bfc5d03b3299" providerId="AD"/>
  <p188:author id="{D8289AD8-126B-6F8B-27B6-050DDC29AC02}" name="Cohen, Paige" initials="CP" userId="S::pacohen@pcgus.com::2d675094-caac-4130-ac0e-98e365e966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57E"/>
    <a:srgbClr val="EAA00D"/>
    <a:srgbClr val="3462A0"/>
    <a:srgbClr val="6BA53F"/>
    <a:srgbClr val="F7DCAB"/>
    <a:srgbClr val="44546A"/>
    <a:srgbClr val="CB3453"/>
    <a:srgbClr val="99CCFF"/>
    <a:srgbClr val="9B9BC0"/>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0F164D-459E-4F2A-B994-70EBC3E0EBD5}" v="341" dt="2023-03-17T16:38:32.218"/>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036" autoAdjust="0"/>
  </p:normalViewPr>
  <p:slideViewPr>
    <p:cSldViewPr snapToGrid="0">
      <p:cViewPr>
        <p:scale>
          <a:sx n="57" d="100"/>
          <a:sy n="57" d="100"/>
        </p:scale>
        <p:origin x="368" y="2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itella, Sara" userId="d2a88a2b-c275-4bc0-95fe-134ac7959b3d" providerId="ADAL" clId="{B3539BB3-9EEA-44E9-9217-49E3CC3160CF}"/>
    <pc:docChg chg="undo redo custSel delSld modSld delMainMaster modMainMaster">
      <pc:chgData name="Spitella, Sara" userId="d2a88a2b-c275-4bc0-95fe-134ac7959b3d" providerId="ADAL" clId="{B3539BB3-9EEA-44E9-9217-49E3CC3160CF}" dt="2023-02-07T14:50:48.185" v="124" actId="16037"/>
      <pc:docMkLst>
        <pc:docMk/>
      </pc:docMkLst>
      <pc:sldChg chg="addSp delSp modSp mod modClrScheme addCm modCm chgLayout">
        <pc:chgData name="Spitella, Sara" userId="d2a88a2b-c275-4bc0-95fe-134ac7959b3d" providerId="ADAL" clId="{B3539BB3-9EEA-44E9-9217-49E3CC3160CF}" dt="2023-02-07T14:36:17.759" v="60"/>
        <pc:sldMkLst>
          <pc:docMk/>
          <pc:sldMk cId="2360775570" sldId="258"/>
        </pc:sldMkLst>
        <pc:spChg chg="mod ord">
          <ac:chgData name="Spitella, Sara" userId="d2a88a2b-c275-4bc0-95fe-134ac7959b3d" providerId="ADAL" clId="{B3539BB3-9EEA-44E9-9217-49E3CC3160CF}" dt="2023-02-07T14:36:05.333" v="58" actId="207"/>
          <ac:spMkLst>
            <pc:docMk/>
            <pc:sldMk cId="2360775570" sldId="258"/>
            <ac:spMk id="2" creationId="{A0A13B26-28BB-4428-9B4A-870915BF244A}"/>
          </ac:spMkLst>
        </pc:spChg>
        <pc:spChg chg="mod ord">
          <ac:chgData name="Spitella, Sara" userId="d2a88a2b-c275-4bc0-95fe-134ac7959b3d" providerId="ADAL" clId="{B3539BB3-9EEA-44E9-9217-49E3CC3160CF}" dt="2023-02-07T14:34:29.424" v="43" actId="700"/>
          <ac:spMkLst>
            <pc:docMk/>
            <pc:sldMk cId="2360775570" sldId="258"/>
            <ac:spMk id="4" creationId="{8E8D27C6-D956-47C7-A4F9-7D475AB63AA5}"/>
          </ac:spMkLst>
        </pc:spChg>
        <pc:spChg chg="mod ord">
          <ac:chgData name="Spitella, Sara" userId="d2a88a2b-c275-4bc0-95fe-134ac7959b3d" providerId="ADAL" clId="{B3539BB3-9EEA-44E9-9217-49E3CC3160CF}" dt="2023-02-07T14:34:29.424" v="43" actId="700"/>
          <ac:spMkLst>
            <pc:docMk/>
            <pc:sldMk cId="2360775570" sldId="258"/>
            <ac:spMk id="5" creationId="{4982B904-DF94-459B-8D28-FB3734CD7ACF}"/>
          </ac:spMkLst>
        </pc:spChg>
        <pc:spChg chg="mod ord">
          <ac:chgData name="Spitella, Sara" userId="d2a88a2b-c275-4bc0-95fe-134ac7959b3d" providerId="ADAL" clId="{B3539BB3-9EEA-44E9-9217-49E3CC3160CF}" dt="2023-02-07T14:34:29.424" v="43" actId="700"/>
          <ac:spMkLst>
            <pc:docMk/>
            <pc:sldMk cId="2360775570" sldId="258"/>
            <ac:spMk id="6" creationId="{7013DF6F-D150-4CC8-9CBA-4247B822B6E5}"/>
          </ac:spMkLst>
        </pc:spChg>
        <pc:spChg chg="add del mod ord">
          <ac:chgData name="Spitella, Sara" userId="d2a88a2b-c275-4bc0-95fe-134ac7959b3d" providerId="ADAL" clId="{B3539BB3-9EEA-44E9-9217-49E3CC3160CF}" dt="2023-02-07T14:34:29.424" v="43" actId="700"/>
          <ac:spMkLst>
            <pc:docMk/>
            <pc:sldMk cId="2360775570" sldId="258"/>
            <ac:spMk id="7" creationId="{66DEAD2B-9FE5-D124-5E92-0D4E194FA6EC}"/>
          </ac:spMkLst>
        </pc:spChg>
        <pc:picChg chg="mod">
          <ac:chgData name="Spitella, Sara" userId="d2a88a2b-c275-4bc0-95fe-134ac7959b3d" providerId="ADAL" clId="{B3539BB3-9EEA-44E9-9217-49E3CC3160CF}" dt="2023-02-07T14:36:17.759" v="60"/>
          <ac:picMkLst>
            <pc:docMk/>
            <pc:sldMk cId="2360775570" sldId="258"/>
            <ac:picMk id="3" creationId="{BE2660F0-609F-9D23-AE65-DA6B2EA9CAC0}"/>
          </ac:picMkLst>
        </pc:picChg>
        <pc:extLst>
          <p:ext xmlns:p="http://schemas.openxmlformats.org/presentationml/2006/main" uri="{D6D511B9-2390-475A-947B-AFAB55BFBCF1}">
            <pc226:cmChg xmlns:pc226="http://schemas.microsoft.com/office/powerpoint/2022/06/main/command" chg="add mod">
              <pc226:chgData name="Spitella, Sara" userId="d2a88a2b-c275-4bc0-95fe-134ac7959b3d" providerId="ADAL" clId="{B3539BB3-9EEA-44E9-9217-49E3CC3160CF}" dt="2023-02-07T14:36:12.995" v="59"/>
              <pc2:cmMkLst xmlns:pc2="http://schemas.microsoft.com/office/powerpoint/2019/9/main/command">
                <pc:docMk/>
                <pc:sldMk cId="2360775570" sldId="258"/>
                <pc2:cmMk id="{A155D25F-54A3-4024-90F2-FD80A0032B96}"/>
              </pc2:cmMkLst>
            </pc226:cmChg>
          </p:ext>
        </pc:extLst>
      </pc:sldChg>
      <pc:sldChg chg="modSp mod">
        <pc:chgData name="Spitella, Sara" userId="d2a88a2b-c275-4bc0-95fe-134ac7959b3d" providerId="ADAL" clId="{B3539BB3-9EEA-44E9-9217-49E3CC3160CF}" dt="2023-02-07T14:50:48.185" v="124" actId="16037"/>
        <pc:sldMkLst>
          <pc:docMk/>
          <pc:sldMk cId="4160225573" sldId="261"/>
        </pc:sldMkLst>
        <pc:spChg chg="mod">
          <ac:chgData name="Spitella, Sara" userId="d2a88a2b-c275-4bc0-95fe-134ac7959b3d" providerId="ADAL" clId="{B3539BB3-9EEA-44E9-9217-49E3CC3160CF}" dt="2023-02-07T14:50:48.185" v="124" actId="16037"/>
          <ac:spMkLst>
            <pc:docMk/>
            <pc:sldMk cId="4160225573" sldId="261"/>
            <ac:spMk id="4" creationId="{BCD09DFC-1397-49A2-986A-3FCDCB9B2526}"/>
          </ac:spMkLst>
        </pc:spChg>
      </pc:sldChg>
      <pc:sldChg chg="modSp mod">
        <pc:chgData name="Spitella, Sara" userId="d2a88a2b-c275-4bc0-95fe-134ac7959b3d" providerId="ADAL" clId="{B3539BB3-9EEA-44E9-9217-49E3CC3160CF}" dt="2023-02-07T14:36:04.225" v="57" actId="207"/>
        <pc:sldMkLst>
          <pc:docMk/>
          <pc:sldMk cId="661162642" sldId="341"/>
        </pc:sldMkLst>
        <pc:spChg chg="mod">
          <ac:chgData name="Spitella, Sara" userId="d2a88a2b-c275-4bc0-95fe-134ac7959b3d" providerId="ADAL" clId="{B3539BB3-9EEA-44E9-9217-49E3CC3160CF}" dt="2023-02-07T14:36:04.225" v="57" actId="207"/>
          <ac:spMkLst>
            <pc:docMk/>
            <pc:sldMk cId="661162642" sldId="341"/>
            <ac:spMk id="2" creationId="{92F0BD37-7CB7-4B9F-A0EA-255FA30C835F}"/>
          </ac:spMkLst>
        </pc:spChg>
        <pc:spChg chg="mod">
          <ac:chgData name="Spitella, Sara" userId="d2a88a2b-c275-4bc0-95fe-134ac7959b3d" providerId="ADAL" clId="{B3539BB3-9EEA-44E9-9217-49E3CC3160CF}" dt="2023-02-07T14:36:03.631" v="56" actId="207"/>
          <ac:spMkLst>
            <pc:docMk/>
            <pc:sldMk cId="661162642" sldId="341"/>
            <ac:spMk id="3" creationId="{2A8CCA8F-36C1-EF69-7C5B-675C06FBD347}"/>
          </ac:spMkLst>
        </pc:spChg>
      </pc:sldChg>
      <pc:sldChg chg="modSp mod">
        <pc:chgData name="Spitella, Sara" userId="d2a88a2b-c275-4bc0-95fe-134ac7959b3d" providerId="ADAL" clId="{B3539BB3-9EEA-44E9-9217-49E3CC3160CF}" dt="2023-02-07T14:32:37.336" v="25" actId="207"/>
        <pc:sldMkLst>
          <pc:docMk/>
          <pc:sldMk cId="4174451124" sldId="351"/>
        </pc:sldMkLst>
        <pc:spChg chg="mod">
          <ac:chgData name="Spitella, Sara" userId="d2a88a2b-c275-4bc0-95fe-134ac7959b3d" providerId="ADAL" clId="{B3539BB3-9EEA-44E9-9217-49E3CC3160CF}" dt="2023-02-07T14:29:58.414" v="17" actId="1076"/>
          <ac:spMkLst>
            <pc:docMk/>
            <pc:sldMk cId="4174451124" sldId="351"/>
            <ac:spMk id="6" creationId="{8F1A66E6-6230-4C53-074A-2426617AE75F}"/>
          </ac:spMkLst>
        </pc:spChg>
        <pc:graphicFrameChg chg="mod modGraphic">
          <ac:chgData name="Spitella, Sara" userId="d2a88a2b-c275-4bc0-95fe-134ac7959b3d" providerId="ADAL" clId="{B3539BB3-9EEA-44E9-9217-49E3CC3160CF}" dt="2023-02-07T14:32:37.336" v="25" actId="207"/>
          <ac:graphicFrameMkLst>
            <pc:docMk/>
            <pc:sldMk cId="4174451124" sldId="351"/>
            <ac:graphicFrameMk id="7" creationId="{08E56F9A-EE0C-4246-CDC2-86226BE2A2BF}"/>
          </ac:graphicFrameMkLst>
        </pc:graphicFrameChg>
      </pc:sldChg>
      <pc:sldChg chg="del">
        <pc:chgData name="Spitella, Sara" userId="d2a88a2b-c275-4bc0-95fe-134ac7959b3d" providerId="ADAL" clId="{B3539BB3-9EEA-44E9-9217-49E3CC3160CF}" dt="2023-02-07T14:29:10.928" v="3" actId="47"/>
        <pc:sldMkLst>
          <pc:docMk/>
          <pc:sldMk cId="3890220514" sldId="359"/>
        </pc:sldMkLst>
      </pc:sldChg>
      <pc:sldChg chg="modSp mod">
        <pc:chgData name="Spitella, Sara" userId="d2a88a2b-c275-4bc0-95fe-134ac7959b3d" providerId="ADAL" clId="{B3539BB3-9EEA-44E9-9217-49E3CC3160CF}" dt="2023-02-07T14:38:29.902" v="121" actId="20577"/>
        <pc:sldMkLst>
          <pc:docMk/>
          <pc:sldMk cId="2500220909" sldId="360"/>
        </pc:sldMkLst>
        <pc:spChg chg="mod">
          <ac:chgData name="Spitella, Sara" userId="d2a88a2b-c275-4bc0-95fe-134ac7959b3d" providerId="ADAL" clId="{B3539BB3-9EEA-44E9-9217-49E3CC3160CF}" dt="2023-02-07T14:37:30.788" v="109" actId="1038"/>
          <ac:spMkLst>
            <pc:docMk/>
            <pc:sldMk cId="2500220909" sldId="360"/>
            <ac:spMk id="3" creationId="{0BDA28D1-07F7-6C7D-6A7A-A829130A476F}"/>
          </ac:spMkLst>
        </pc:spChg>
        <pc:spChg chg="mod">
          <ac:chgData name="Spitella, Sara" userId="d2a88a2b-c275-4bc0-95fe-134ac7959b3d" providerId="ADAL" clId="{B3539BB3-9EEA-44E9-9217-49E3CC3160CF}" dt="2023-02-07T14:38:18.642" v="118" actId="113"/>
          <ac:spMkLst>
            <pc:docMk/>
            <pc:sldMk cId="2500220909" sldId="360"/>
            <ac:spMk id="9" creationId="{325717D9-27A6-4590-447A-0951500B2996}"/>
          </ac:spMkLst>
        </pc:spChg>
        <pc:spChg chg="mod">
          <ac:chgData name="Spitella, Sara" userId="d2a88a2b-c275-4bc0-95fe-134ac7959b3d" providerId="ADAL" clId="{B3539BB3-9EEA-44E9-9217-49E3CC3160CF}" dt="2023-02-07T14:38:29.902" v="121" actId="20577"/>
          <ac:spMkLst>
            <pc:docMk/>
            <pc:sldMk cId="2500220909" sldId="360"/>
            <ac:spMk id="10" creationId="{47D0F81A-9BB8-9E59-21CB-3A7D5082092A}"/>
          </ac:spMkLst>
        </pc:spChg>
        <pc:spChg chg="mod">
          <ac:chgData name="Spitella, Sara" userId="d2a88a2b-c275-4bc0-95fe-134ac7959b3d" providerId="ADAL" clId="{B3539BB3-9EEA-44E9-9217-49E3CC3160CF}" dt="2023-02-07T14:36:49.188" v="65" actId="403"/>
          <ac:spMkLst>
            <pc:docMk/>
            <pc:sldMk cId="2500220909" sldId="360"/>
            <ac:spMk id="14" creationId="{6F839A7F-C18F-428A-00A9-0F8464BA7C67}"/>
          </ac:spMkLst>
        </pc:spChg>
        <pc:spChg chg="mod">
          <ac:chgData name="Spitella, Sara" userId="d2a88a2b-c275-4bc0-95fe-134ac7959b3d" providerId="ADAL" clId="{B3539BB3-9EEA-44E9-9217-49E3CC3160CF}" dt="2023-02-07T14:37:30.788" v="109" actId="1038"/>
          <ac:spMkLst>
            <pc:docMk/>
            <pc:sldMk cId="2500220909" sldId="360"/>
            <ac:spMk id="15" creationId="{2BB5084E-5233-4024-4B10-0DDB549BC01F}"/>
          </ac:spMkLst>
        </pc:spChg>
        <pc:spChg chg="mod">
          <ac:chgData name="Spitella, Sara" userId="d2a88a2b-c275-4bc0-95fe-134ac7959b3d" providerId="ADAL" clId="{B3539BB3-9EEA-44E9-9217-49E3CC3160CF}" dt="2023-02-07T14:37:42.371" v="112" actId="1076"/>
          <ac:spMkLst>
            <pc:docMk/>
            <pc:sldMk cId="2500220909" sldId="360"/>
            <ac:spMk id="16" creationId="{FFCA8EF9-CF74-F421-B5D8-5D60C926DF9B}"/>
          </ac:spMkLst>
        </pc:spChg>
        <pc:picChg chg="mod">
          <ac:chgData name="Spitella, Sara" userId="d2a88a2b-c275-4bc0-95fe-134ac7959b3d" providerId="ADAL" clId="{B3539BB3-9EEA-44E9-9217-49E3CC3160CF}" dt="2023-02-07T14:37:33.265" v="110" actId="1076"/>
          <ac:picMkLst>
            <pc:docMk/>
            <pc:sldMk cId="2500220909" sldId="360"/>
            <ac:picMk id="19" creationId="{31BCA304-08E1-8FC1-5D14-EDFA36D1E282}"/>
          </ac:picMkLst>
        </pc:picChg>
        <pc:picChg chg="mod">
          <ac:chgData name="Spitella, Sara" userId="d2a88a2b-c275-4bc0-95fe-134ac7959b3d" providerId="ADAL" clId="{B3539BB3-9EEA-44E9-9217-49E3CC3160CF}" dt="2023-02-07T14:37:51.222" v="113" actId="1076"/>
          <ac:picMkLst>
            <pc:docMk/>
            <pc:sldMk cId="2500220909" sldId="360"/>
            <ac:picMk id="20" creationId="{12F037D0-4067-DAC2-F9A5-B89CD6D821C6}"/>
          </ac:picMkLst>
        </pc:picChg>
      </pc:sldChg>
      <pc:sldChg chg="modSp mod modCm">
        <pc:chgData name="Spitella, Sara" userId="d2a88a2b-c275-4bc0-95fe-134ac7959b3d" providerId="ADAL" clId="{B3539BB3-9EEA-44E9-9217-49E3CC3160CF}" dt="2023-02-07T14:28:47.406" v="2" actId="207"/>
        <pc:sldMkLst>
          <pc:docMk/>
          <pc:sldMk cId="4271133665" sldId="367"/>
        </pc:sldMkLst>
        <pc:spChg chg="mod">
          <ac:chgData name="Spitella, Sara" userId="d2a88a2b-c275-4bc0-95fe-134ac7959b3d" providerId="ADAL" clId="{B3539BB3-9EEA-44E9-9217-49E3CC3160CF}" dt="2023-02-07T14:28:42.389" v="1" actId="207"/>
          <ac:spMkLst>
            <pc:docMk/>
            <pc:sldMk cId="4271133665" sldId="367"/>
            <ac:spMk id="16" creationId="{F566E625-871A-FA61-7D71-20350E0B29B0}"/>
          </ac:spMkLst>
        </pc:spChg>
        <pc:spChg chg="mod">
          <ac:chgData name="Spitella, Sara" userId="d2a88a2b-c275-4bc0-95fe-134ac7959b3d" providerId="ADAL" clId="{B3539BB3-9EEA-44E9-9217-49E3CC3160CF}" dt="2023-02-07T14:28:47.406" v="2" actId="207"/>
          <ac:spMkLst>
            <pc:docMk/>
            <pc:sldMk cId="4271133665" sldId="367"/>
            <ac:spMk id="17" creationId="{CE8C1FE6-734B-4DEC-EA2A-0226147FEFE5}"/>
          </ac:spMkLst>
        </pc:spChg>
        <pc:extLst>
          <p:ext xmlns:p="http://schemas.openxmlformats.org/presentationml/2006/main" uri="{D6D511B9-2390-475A-947B-AFAB55BFBCF1}">
            <pc226:cmChg xmlns:pc226="http://schemas.microsoft.com/office/powerpoint/2022/06/main/command" chg="mod">
              <pc226:chgData name="Spitella, Sara" userId="d2a88a2b-c275-4bc0-95fe-134ac7959b3d" providerId="ADAL" clId="{B3539BB3-9EEA-44E9-9217-49E3CC3160CF}" dt="2023-02-07T14:28:27.752" v="0"/>
              <pc2:cmMkLst xmlns:pc2="http://schemas.microsoft.com/office/powerpoint/2019/9/main/command">
                <pc:docMk/>
                <pc:sldMk cId="4271133665" sldId="367"/>
                <pc2:cmMk id="{D3008C48-92C9-48A4-A74E-676D6700F3E3}"/>
              </pc2:cmMkLst>
            </pc226:cmChg>
          </p:ext>
        </pc:extLst>
      </pc:sldChg>
      <pc:sldMasterChg chg="modSldLayout">
        <pc:chgData name="Spitella, Sara" userId="d2a88a2b-c275-4bc0-95fe-134ac7959b3d" providerId="ADAL" clId="{B3539BB3-9EEA-44E9-9217-49E3CC3160CF}" dt="2023-02-07T14:33:19.633" v="31" actId="207"/>
        <pc:sldMasterMkLst>
          <pc:docMk/>
          <pc:sldMasterMk cId="579429830" sldId="2147484125"/>
        </pc:sldMasterMkLst>
        <pc:sldLayoutChg chg="modSp">
          <pc:chgData name="Spitella, Sara" userId="d2a88a2b-c275-4bc0-95fe-134ac7959b3d" providerId="ADAL" clId="{B3539BB3-9EEA-44E9-9217-49E3CC3160CF}" dt="2023-02-07T14:32:57.730" v="26" actId="207"/>
          <pc:sldLayoutMkLst>
            <pc:docMk/>
            <pc:sldMasterMk cId="579429830" sldId="2147484125"/>
            <pc:sldLayoutMk cId="990953130" sldId="2147484128"/>
          </pc:sldLayoutMkLst>
          <pc:spChg chg="mod">
            <ac:chgData name="Spitella, Sara" userId="d2a88a2b-c275-4bc0-95fe-134ac7959b3d" providerId="ADAL" clId="{B3539BB3-9EEA-44E9-9217-49E3CC3160CF}" dt="2023-02-07T14:32:57.730" v="26" actId="207"/>
            <ac:spMkLst>
              <pc:docMk/>
              <pc:sldMasterMk cId="579429830" sldId="2147484125"/>
              <pc:sldLayoutMk cId="990953130" sldId="2147484128"/>
              <ac:spMk id="2" creationId="{7EE57E39-3309-4B91-AA67-7F9F9C2A1B70}"/>
            </ac:spMkLst>
          </pc:spChg>
        </pc:sldLayoutChg>
        <pc:sldLayoutChg chg="modSp">
          <pc:chgData name="Spitella, Sara" userId="d2a88a2b-c275-4bc0-95fe-134ac7959b3d" providerId="ADAL" clId="{B3539BB3-9EEA-44E9-9217-49E3CC3160CF}" dt="2023-02-07T14:33:03.110" v="27" actId="207"/>
          <pc:sldLayoutMkLst>
            <pc:docMk/>
            <pc:sldMasterMk cId="579429830" sldId="2147484125"/>
            <pc:sldLayoutMk cId="948395349" sldId="2147484129"/>
          </pc:sldLayoutMkLst>
          <pc:spChg chg="mod">
            <ac:chgData name="Spitella, Sara" userId="d2a88a2b-c275-4bc0-95fe-134ac7959b3d" providerId="ADAL" clId="{B3539BB3-9EEA-44E9-9217-49E3CC3160CF}" dt="2023-02-07T14:33:03.110" v="27" actId="207"/>
            <ac:spMkLst>
              <pc:docMk/>
              <pc:sldMasterMk cId="579429830" sldId="2147484125"/>
              <pc:sldLayoutMk cId="948395349" sldId="2147484129"/>
              <ac:spMk id="2" creationId="{F2D02C2F-C609-40BC-B6A0-64C90FC5A524}"/>
            </ac:spMkLst>
          </pc:spChg>
        </pc:sldLayoutChg>
        <pc:sldLayoutChg chg="modSp">
          <pc:chgData name="Spitella, Sara" userId="d2a88a2b-c275-4bc0-95fe-134ac7959b3d" providerId="ADAL" clId="{B3539BB3-9EEA-44E9-9217-49E3CC3160CF}" dt="2023-02-07T14:33:07.318" v="28" actId="207"/>
          <pc:sldLayoutMkLst>
            <pc:docMk/>
            <pc:sldMasterMk cId="579429830" sldId="2147484125"/>
            <pc:sldLayoutMk cId="2598810794" sldId="2147484130"/>
          </pc:sldLayoutMkLst>
          <pc:spChg chg="mod">
            <ac:chgData name="Spitella, Sara" userId="d2a88a2b-c275-4bc0-95fe-134ac7959b3d" providerId="ADAL" clId="{B3539BB3-9EEA-44E9-9217-49E3CC3160CF}" dt="2023-02-07T14:33:07.318" v="28" actId="207"/>
            <ac:spMkLst>
              <pc:docMk/>
              <pc:sldMasterMk cId="579429830" sldId="2147484125"/>
              <pc:sldLayoutMk cId="2598810794" sldId="2147484130"/>
              <ac:spMk id="2" creationId="{F8743E01-50AC-4C29-8E2B-6402C32CC8DF}"/>
            </ac:spMkLst>
          </pc:spChg>
        </pc:sldLayoutChg>
        <pc:sldLayoutChg chg="modSp">
          <pc:chgData name="Spitella, Sara" userId="d2a88a2b-c275-4bc0-95fe-134ac7959b3d" providerId="ADAL" clId="{B3539BB3-9EEA-44E9-9217-49E3CC3160CF}" dt="2023-02-07T14:33:10.887" v="29" actId="207"/>
          <pc:sldLayoutMkLst>
            <pc:docMk/>
            <pc:sldMasterMk cId="579429830" sldId="2147484125"/>
            <pc:sldLayoutMk cId="2466810144" sldId="2147484131"/>
          </pc:sldLayoutMkLst>
          <pc:spChg chg="mod">
            <ac:chgData name="Spitella, Sara" userId="d2a88a2b-c275-4bc0-95fe-134ac7959b3d" providerId="ADAL" clId="{B3539BB3-9EEA-44E9-9217-49E3CC3160CF}" dt="2023-02-07T14:33:10.887" v="29" actId="207"/>
            <ac:spMkLst>
              <pc:docMk/>
              <pc:sldMasterMk cId="579429830" sldId="2147484125"/>
              <pc:sldLayoutMk cId="2466810144" sldId="2147484131"/>
              <ac:spMk id="2" creationId="{6E1CAB3B-4FE0-4328-B425-C2C5556905A0}"/>
            </ac:spMkLst>
          </pc:spChg>
        </pc:sldLayoutChg>
        <pc:sldLayoutChg chg="modSp">
          <pc:chgData name="Spitella, Sara" userId="d2a88a2b-c275-4bc0-95fe-134ac7959b3d" providerId="ADAL" clId="{B3539BB3-9EEA-44E9-9217-49E3CC3160CF}" dt="2023-02-07T14:33:16.439" v="30" actId="207"/>
          <pc:sldLayoutMkLst>
            <pc:docMk/>
            <pc:sldMasterMk cId="579429830" sldId="2147484125"/>
            <pc:sldLayoutMk cId="3013469603" sldId="2147484133"/>
          </pc:sldLayoutMkLst>
          <pc:spChg chg="mod">
            <ac:chgData name="Spitella, Sara" userId="d2a88a2b-c275-4bc0-95fe-134ac7959b3d" providerId="ADAL" clId="{B3539BB3-9EEA-44E9-9217-49E3CC3160CF}" dt="2023-02-07T14:33:16.439" v="30" actId="207"/>
            <ac:spMkLst>
              <pc:docMk/>
              <pc:sldMasterMk cId="579429830" sldId="2147484125"/>
              <pc:sldLayoutMk cId="3013469603" sldId="2147484133"/>
              <ac:spMk id="2" creationId="{19CAD58F-2C54-43E3-AD89-BD77E3D420DF}"/>
            </ac:spMkLst>
          </pc:spChg>
        </pc:sldLayoutChg>
        <pc:sldLayoutChg chg="modSp">
          <pc:chgData name="Spitella, Sara" userId="d2a88a2b-c275-4bc0-95fe-134ac7959b3d" providerId="ADAL" clId="{B3539BB3-9EEA-44E9-9217-49E3CC3160CF}" dt="2023-02-07T14:33:19.633" v="31" actId="207"/>
          <pc:sldLayoutMkLst>
            <pc:docMk/>
            <pc:sldMasterMk cId="579429830" sldId="2147484125"/>
            <pc:sldLayoutMk cId="3194859631" sldId="2147484134"/>
          </pc:sldLayoutMkLst>
          <pc:spChg chg="mod">
            <ac:chgData name="Spitella, Sara" userId="d2a88a2b-c275-4bc0-95fe-134ac7959b3d" providerId="ADAL" clId="{B3539BB3-9EEA-44E9-9217-49E3CC3160CF}" dt="2023-02-07T14:33:19.633" v="31" actId="207"/>
            <ac:spMkLst>
              <pc:docMk/>
              <pc:sldMasterMk cId="579429830" sldId="2147484125"/>
              <pc:sldLayoutMk cId="3194859631" sldId="2147484134"/>
              <ac:spMk id="2" creationId="{CF2D2A3B-E2E2-43A6-9A2F-2D2EF74AE293}"/>
            </ac:spMkLst>
          </pc:spChg>
        </pc:sldLayoutChg>
      </pc:sldMasterChg>
      <pc:sldMasterChg chg="del delSldLayout">
        <pc:chgData name="Spitella, Sara" userId="d2a88a2b-c275-4bc0-95fe-134ac7959b3d" providerId="ADAL" clId="{B3539BB3-9EEA-44E9-9217-49E3CC3160CF}" dt="2023-02-07T14:33:53.538" v="41" actId="2696"/>
        <pc:sldMasterMkLst>
          <pc:docMk/>
          <pc:sldMasterMk cId="492839803" sldId="2147484146"/>
        </pc:sldMasterMkLst>
        <pc:sldLayoutChg chg="del">
          <pc:chgData name="Spitella, Sara" userId="d2a88a2b-c275-4bc0-95fe-134ac7959b3d" providerId="ADAL" clId="{B3539BB3-9EEA-44E9-9217-49E3CC3160CF}" dt="2023-02-07T14:33:53.508" v="32" actId="2696"/>
          <pc:sldLayoutMkLst>
            <pc:docMk/>
            <pc:sldMasterMk cId="492839803" sldId="2147484146"/>
            <pc:sldLayoutMk cId="1725418220" sldId="2147484147"/>
          </pc:sldLayoutMkLst>
        </pc:sldLayoutChg>
        <pc:sldLayoutChg chg="del">
          <pc:chgData name="Spitella, Sara" userId="d2a88a2b-c275-4bc0-95fe-134ac7959b3d" providerId="ADAL" clId="{B3539BB3-9EEA-44E9-9217-49E3CC3160CF}" dt="2023-02-07T14:33:53.516" v="33" actId="2696"/>
          <pc:sldLayoutMkLst>
            <pc:docMk/>
            <pc:sldMasterMk cId="492839803" sldId="2147484146"/>
            <pc:sldLayoutMk cId="189494984" sldId="2147484148"/>
          </pc:sldLayoutMkLst>
        </pc:sldLayoutChg>
        <pc:sldLayoutChg chg="del">
          <pc:chgData name="Spitella, Sara" userId="d2a88a2b-c275-4bc0-95fe-134ac7959b3d" providerId="ADAL" clId="{B3539BB3-9EEA-44E9-9217-49E3CC3160CF}" dt="2023-02-07T14:33:53.519" v="34" actId="2696"/>
          <pc:sldLayoutMkLst>
            <pc:docMk/>
            <pc:sldMasterMk cId="492839803" sldId="2147484146"/>
            <pc:sldLayoutMk cId="2945922913" sldId="2147484149"/>
          </pc:sldLayoutMkLst>
        </pc:sldLayoutChg>
        <pc:sldLayoutChg chg="del">
          <pc:chgData name="Spitella, Sara" userId="d2a88a2b-c275-4bc0-95fe-134ac7959b3d" providerId="ADAL" clId="{B3539BB3-9EEA-44E9-9217-49E3CC3160CF}" dt="2023-02-07T14:33:53.522" v="35" actId="2696"/>
          <pc:sldLayoutMkLst>
            <pc:docMk/>
            <pc:sldMasterMk cId="492839803" sldId="2147484146"/>
            <pc:sldLayoutMk cId="4233832210" sldId="2147484150"/>
          </pc:sldLayoutMkLst>
        </pc:sldLayoutChg>
        <pc:sldLayoutChg chg="del">
          <pc:chgData name="Spitella, Sara" userId="d2a88a2b-c275-4bc0-95fe-134ac7959b3d" providerId="ADAL" clId="{B3539BB3-9EEA-44E9-9217-49E3CC3160CF}" dt="2023-02-07T14:33:53.522" v="36" actId="2696"/>
          <pc:sldLayoutMkLst>
            <pc:docMk/>
            <pc:sldMasterMk cId="492839803" sldId="2147484146"/>
            <pc:sldLayoutMk cId="1633469180" sldId="2147484151"/>
          </pc:sldLayoutMkLst>
        </pc:sldLayoutChg>
        <pc:sldLayoutChg chg="del">
          <pc:chgData name="Spitella, Sara" userId="d2a88a2b-c275-4bc0-95fe-134ac7959b3d" providerId="ADAL" clId="{B3539BB3-9EEA-44E9-9217-49E3CC3160CF}" dt="2023-02-07T14:33:53.530" v="37" actId="2696"/>
          <pc:sldLayoutMkLst>
            <pc:docMk/>
            <pc:sldMasterMk cId="492839803" sldId="2147484146"/>
            <pc:sldLayoutMk cId="159662697" sldId="2147484152"/>
          </pc:sldLayoutMkLst>
        </pc:sldLayoutChg>
        <pc:sldLayoutChg chg="del">
          <pc:chgData name="Spitella, Sara" userId="d2a88a2b-c275-4bc0-95fe-134ac7959b3d" providerId="ADAL" clId="{B3539BB3-9EEA-44E9-9217-49E3CC3160CF}" dt="2023-02-07T14:33:53.530" v="38" actId="2696"/>
          <pc:sldLayoutMkLst>
            <pc:docMk/>
            <pc:sldMasterMk cId="492839803" sldId="2147484146"/>
            <pc:sldLayoutMk cId="2678384513" sldId="2147484153"/>
          </pc:sldLayoutMkLst>
        </pc:sldLayoutChg>
        <pc:sldLayoutChg chg="del">
          <pc:chgData name="Spitella, Sara" userId="d2a88a2b-c275-4bc0-95fe-134ac7959b3d" providerId="ADAL" clId="{B3539BB3-9EEA-44E9-9217-49E3CC3160CF}" dt="2023-02-07T14:33:53.538" v="39" actId="2696"/>
          <pc:sldLayoutMkLst>
            <pc:docMk/>
            <pc:sldMasterMk cId="492839803" sldId="2147484146"/>
            <pc:sldLayoutMk cId="3088914443" sldId="2147484154"/>
          </pc:sldLayoutMkLst>
        </pc:sldLayoutChg>
        <pc:sldLayoutChg chg="del">
          <pc:chgData name="Spitella, Sara" userId="d2a88a2b-c275-4bc0-95fe-134ac7959b3d" providerId="ADAL" clId="{B3539BB3-9EEA-44E9-9217-49E3CC3160CF}" dt="2023-02-07T14:33:53.538" v="40" actId="2696"/>
          <pc:sldLayoutMkLst>
            <pc:docMk/>
            <pc:sldMasterMk cId="492839803" sldId="2147484146"/>
            <pc:sldLayoutMk cId="1025123054" sldId="2147484155"/>
          </pc:sldLayoutMkLst>
        </pc:sldLayoutChg>
      </pc:sldMasterChg>
    </pc:docChg>
  </pc:docChgLst>
  <pc:docChgLst>
    <pc:chgData name="Teniente, Rosanne" userId="4704e42c-2779-4675-95e3-c43ff4825f8e" providerId="ADAL" clId="{E00A492D-647E-4B55-BEF6-6A637EFF415D}"/>
    <pc:docChg chg="undo custSel addSld delSld modSld">
      <pc:chgData name="Teniente, Rosanne" userId="4704e42c-2779-4675-95e3-c43ff4825f8e" providerId="ADAL" clId="{E00A492D-647E-4B55-BEF6-6A637EFF415D}" dt="2023-02-24T17:14:15.701" v="18"/>
      <pc:docMkLst>
        <pc:docMk/>
      </pc:docMkLst>
      <pc:sldChg chg="delCm">
        <pc:chgData name="Teniente, Rosanne" userId="4704e42c-2779-4675-95e3-c43ff4825f8e" providerId="ADAL" clId="{E00A492D-647E-4B55-BEF6-6A637EFF415D}" dt="2023-02-09T21:22:21.745" v="11"/>
        <pc:sldMkLst>
          <pc:docMk/>
          <pc:sldMk cId="2360775570" sldId="258"/>
        </pc:sldMkLst>
        <pc:extLst>
          <p:ext xmlns:p="http://schemas.openxmlformats.org/presentationml/2006/main" uri="{D6D511B9-2390-475A-947B-AFAB55BFBCF1}">
            <pc226:cmChg xmlns:pc226="http://schemas.microsoft.com/office/powerpoint/2022/06/main/command" chg="del">
              <pc226:chgData name="Teniente, Rosanne" userId="4704e42c-2779-4675-95e3-c43ff4825f8e" providerId="ADAL" clId="{E00A492D-647E-4B55-BEF6-6A637EFF415D}" dt="2023-02-09T21:22:21.745" v="11"/>
              <pc2:cmMkLst xmlns:pc2="http://schemas.microsoft.com/office/powerpoint/2019/9/main/command">
                <pc:docMk/>
                <pc:sldMk cId="2360775570" sldId="258"/>
                <pc2:cmMk id="{A155D25F-54A3-4024-90F2-FD80A0032B96}"/>
              </pc2:cmMkLst>
            </pc226:cmChg>
          </p:ext>
        </pc:extLst>
      </pc:sldChg>
      <pc:sldChg chg="modSp mod">
        <pc:chgData name="Teniente, Rosanne" userId="4704e42c-2779-4675-95e3-c43ff4825f8e" providerId="ADAL" clId="{E00A492D-647E-4B55-BEF6-6A637EFF415D}" dt="2023-02-09T21:20:50.349" v="0" actId="207"/>
        <pc:sldMkLst>
          <pc:docMk/>
          <pc:sldMk cId="4160225573" sldId="261"/>
        </pc:sldMkLst>
        <pc:spChg chg="mod">
          <ac:chgData name="Teniente, Rosanne" userId="4704e42c-2779-4675-95e3-c43ff4825f8e" providerId="ADAL" clId="{E00A492D-647E-4B55-BEF6-6A637EFF415D}" dt="2023-02-09T21:20:50.349" v="0" actId="207"/>
          <ac:spMkLst>
            <pc:docMk/>
            <pc:sldMk cId="4160225573" sldId="261"/>
            <ac:spMk id="5" creationId="{A63C3577-F31C-44B4-BD3F-C024F6E02517}"/>
          </ac:spMkLst>
        </pc:spChg>
      </pc:sldChg>
      <pc:sldChg chg="modSp">
        <pc:chgData name="Teniente, Rosanne" userId="4704e42c-2779-4675-95e3-c43ff4825f8e" providerId="ADAL" clId="{E00A492D-647E-4B55-BEF6-6A637EFF415D}" dt="2023-02-09T21:20:56.412" v="1"/>
        <pc:sldMkLst>
          <pc:docMk/>
          <pc:sldMk cId="661162642" sldId="341"/>
        </pc:sldMkLst>
        <pc:picChg chg="mod">
          <ac:chgData name="Teniente, Rosanne" userId="4704e42c-2779-4675-95e3-c43ff4825f8e" providerId="ADAL" clId="{E00A492D-647E-4B55-BEF6-6A637EFF415D}" dt="2023-02-09T21:20:56.412" v="1"/>
          <ac:picMkLst>
            <pc:docMk/>
            <pc:sldMk cId="661162642" sldId="341"/>
            <ac:picMk id="18" creationId="{C001F91D-69C7-F7BB-043E-8577CA199740}"/>
          </ac:picMkLst>
        </pc:picChg>
      </pc:sldChg>
      <pc:sldChg chg="modSp">
        <pc:chgData name="Teniente, Rosanne" userId="4704e42c-2779-4675-95e3-c43ff4825f8e" providerId="ADAL" clId="{E00A492D-647E-4B55-BEF6-6A637EFF415D}" dt="2023-02-09T21:27:08.448" v="13"/>
        <pc:sldMkLst>
          <pc:docMk/>
          <pc:sldMk cId="575309617" sldId="350"/>
        </pc:sldMkLst>
        <pc:picChg chg="mod">
          <ac:chgData name="Teniente, Rosanne" userId="4704e42c-2779-4675-95e3-c43ff4825f8e" providerId="ADAL" clId="{E00A492D-647E-4B55-BEF6-6A637EFF415D}" dt="2023-02-09T21:21:01.328" v="2"/>
          <ac:picMkLst>
            <pc:docMk/>
            <pc:sldMk cId="575309617" sldId="350"/>
            <ac:picMk id="3" creationId="{AF577659-5B6D-CAD2-AD11-25E6D0247509}"/>
          </ac:picMkLst>
        </pc:picChg>
        <pc:picChg chg="mod">
          <ac:chgData name="Teniente, Rosanne" userId="4704e42c-2779-4675-95e3-c43ff4825f8e" providerId="ADAL" clId="{E00A492D-647E-4B55-BEF6-6A637EFF415D}" dt="2023-02-09T21:27:04.944" v="12"/>
          <ac:picMkLst>
            <pc:docMk/>
            <pc:sldMk cId="575309617" sldId="350"/>
            <ac:picMk id="11" creationId="{6BF10D3E-C2B6-1588-679B-136789ECA237}"/>
          </ac:picMkLst>
        </pc:picChg>
        <pc:picChg chg="mod">
          <ac:chgData name="Teniente, Rosanne" userId="4704e42c-2779-4675-95e3-c43ff4825f8e" providerId="ADAL" clId="{E00A492D-647E-4B55-BEF6-6A637EFF415D}" dt="2023-02-09T21:27:08.448" v="13"/>
          <ac:picMkLst>
            <pc:docMk/>
            <pc:sldMk cId="575309617" sldId="350"/>
            <ac:picMk id="12" creationId="{32258136-860B-560B-3388-1B3A40B9CDE5}"/>
          </ac:picMkLst>
        </pc:picChg>
      </pc:sldChg>
      <pc:sldChg chg="modSp mod">
        <pc:chgData name="Teniente, Rosanne" userId="4704e42c-2779-4675-95e3-c43ff4825f8e" providerId="ADAL" clId="{E00A492D-647E-4B55-BEF6-6A637EFF415D}" dt="2023-02-09T21:37:51.326" v="14" actId="14734"/>
        <pc:sldMkLst>
          <pc:docMk/>
          <pc:sldMk cId="4174451124" sldId="351"/>
        </pc:sldMkLst>
        <pc:graphicFrameChg chg="modGraphic">
          <ac:chgData name="Teniente, Rosanne" userId="4704e42c-2779-4675-95e3-c43ff4825f8e" providerId="ADAL" clId="{E00A492D-647E-4B55-BEF6-6A637EFF415D}" dt="2023-02-09T21:37:51.326" v="14" actId="14734"/>
          <ac:graphicFrameMkLst>
            <pc:docMk/>
            <pc:sldMk cId="4174451124" sldId="351"/>
            <ac:graphicFrameMk id="7" creationId="{08E56F9A-EE0C-4246-CDC2-86226BE2A2BF}"/>
          </ac:graphicFrameMkLst>
        </pc:graphicFrameChg>
        <pc:picChg chg="mod">
          <ac:chgData name="Teniente, Rosanne" userId="4704e42c-2779-4675-95e3-c43ff4825f8e" providerId="ADAL" clId="{E00A492D-647E-4B55-BEF6-6A637EFF415D}" dt="2023-02-09T21:21:53.374" v="7"/>
          <ac:picMkLst>
            <pc:docMk/>
            <pc:sldMk cId="4174451124" sldId="351"/>
            <ac:picMk id="8" creationId="{58DE1E36-7E1A-78A0-C722-F3E6A0F1B4B2}"/>
          </ac:picMkLst>
        </pc:picChg>
      </pc:sldChg>
      <pc:sldChg chg="modSp mod">
        <pc:chgData name="Teniente, Rosanne" userId="4704e42c-2779-4675-95e3-c43ff4825f8e" providerId="ADAL" clId="{E00A492D-647E-4B55-BEF6-6A637EFF415D}" dt="2023-02-09T21:21:27.588" v="5"/>
        <pc:sldMkLst>
          <pc:docMk/>
          <pc:sldMk cId="3314331250" sldId="358"/>
        </pc:sldMkLst>
        <pc:picChg chg="mod">
          <ac:chgData name="Teniente, Rosanne" userId="4704e42c-2779-4675-95e3-c43ff4825f8e" providerId="ADAL" clId="{E00A492D-647E-4B55-BEF6-6A637EFF415D}" dt="2023-02-09T21:21:27.588" v="5"/>
          <ac:picMkLst>
            <pc:docMk/>
            <pc:sldMk cId="3314331250" sldId="358"/>
            <ac:picMk id="6" creationId="{0A18CD24-1F98-5351-A8B5-881257A6CF08}"/>
          </ac:picMkLst>
        </pc:picChg>
      </pc:sldChg>
      <pc:sldChg chg="modSp">
        <pc:chgData name="Teniente, Rosanne" userId="4704e42c-2779-4675-95e3-c43ff4825f8e" providerId="ADAL" clId="{E00A492D-647E-4B55-BEF6-6A637EFF415D}" dt="2023-02-09T21:22:00.019" v="8"/>
        <pc:sldMkLst>
          <pc:docMk/>
          <pc:sldMk cId="2500220909" sldId="360"/>
        </pc:sldMkLst>
        <pc:picChg chg="mod">
          <ac:chgData name="Teniente, Rosanne" userId="4704e42c-2779-4675-95e3-c43ff4825f8e" providerId="ADAL" clId="{E00A492D-647E-4B55-BEF6-6A637EFF415D}" dt="2023-02-09T21:22:00.019" v="8"/>
          <ac:picMkLst>
            <pc:docMk/>
            <pc:sldMk cId="2500220909" sldId="360"/>
            <ac:picMk id="2" creationId="{56AB6ECF-5654-BED1-B337-22AA4D59D234}"/>
          </ac:picMkLst>
        </pc:picChg>
      </pc:sldChg>
      <pc:sldChg chg="modSp mod">
        <pc:chgData name="Teniente, Rosanne" userId="4704e42c-2779-4675-95e3-c43ff4825f8e" providerId="ADAL" clId="{E00A492D-647E-4B55-BEF6-6A637EFF415D}" dt="2023-02-09T21:51:43.031" v="17" actId="20577"/>
        <pc:sldMkLst>
          <pc:docMk/>
          <pc:sldMk cId="3596385080" sldId="361"/>
        </pc:sldMkLst>
        <pc:spChg chg="mod">
          <ac:chgData name="Teniente, Rosanne" userId="4704e42c-2779-4675-95e3-c43ff4825f8e" providerId="ADAL" clId="{E00A492D-647E-4B55-BEF6-6A637EFF415D}" dt="2023-02-09T21:51:43.031" v="17" actId="20577"/>
          <ac:spMkLst>
            <pc:docMk/>
            <pc:sldMk cId="3596385080" sldId="361"/>
            <ac:spMk id="3" creationId="{79EDC205-4F77-CE78-9AF0-61A5CA2FAA34}"/>
          </ac:spMkLst>
        </pc:spChg>
        <pc:picChg chg="mod">
          <ac:chgData name="Teniente, Rosanne" userId="4704e42c-2779-4675-95e3-c43ff4825f8e" providerId="ADAL" clId="{E00A492D-647E-4B55-BEF6-6A637EFF415D}" dt="2023-02-09T21:22:13.185" v="10"/>
          <ac:picMkLst>
            <pc:docMk/>
            <pc:sldMk cId="3596385080" sldId="361"/>
            <ac:picMk id="11" creationId="{067753A2-A441-C5A2-B7ED-2737172D697B}"/>
          </ac:picMkLst>
        </pc:picChg>
      </pc:sldChg>
      <pc:sldChg chg="add del">
        <pc:chgData name="Teniente, Rosanne" userId="4704e42c-2779-4675-95e3-c43ff4825f8e" providerId="ADAL" clId="{E00A492D-647E-4B55-BEF6-6A637EFF415D}" dt="2023-02-09T21:39:45.324" v="16" actId="2696"/>
        <pc:sldMkLst>
          <pc:docMk/>
          <pc:sldMk cId="3078862536" sldId="362"/>
        </pc:sldMkLst>
      </pc:sldChg>
      <pc:sldChg chg="modSp">
        <pc:chgData name="Teniente, Rosanne" userId="4704e42c-2779-4675-95e3-c43ff4825f8e" providerId="ADAL" clId="{E00A492D-647E-4B55-BEF6-6A637EFF415D}" dt="2023-02-09T21:22:05.546" v="9"/>
        <pc:sldMkLst>
          <pc:docMk/>
          <pc:sldMk cId="2141426724" sldId="365"/>
        </pc:sldMkLst>
        <pc:picChg chg="mod">
          <ac:chgData name="Teniente, Rosanne" userId="4704e42c-2779-4675-95e3-c43ff4825f8e" providerId="ADAL" clId="{E00A492D-647E-4B55-BEF6-6A637EFF415D}" dt="2023-02-09T21:22:05.546" v="9"/>
          <ac:picMkLst>
            <pc:docMk/>
            <pc:sldMk cId="2141426724" sldId="365"/>
            <ac:picMk id="10" creationId="{D98CC116-6F3A-6D0F-E36A-221181B8FCC1}"/>
          </ac:picMkLst>
        </pc:picChg>
      </pc:sldChg>
      <pc:sldChg chg="modSp">
        <pc:chgData name="Teniente, Rosanne" userId="4704e42c-2779-4675-95e3-c43ff4825f8e" providerId="ADAL" clId="{E00A492D-647E-4B55-BEF6-6A637EFF415D}" dt="2023-02-09T21:21:18.565" v="3"/>
        <pc:sldMkLst>
          <pc:docMk/>
          <pc:sldMk cId="1940034183" sldId="366"/>
        </pc:sldMkLst>
        <pc:picChg chg="mod">
          <ac:chgData name="Teniente, Rosanne" userId="4704e42c-2779-4675-95e3-c43ff4825f8e" providerId="ADAL" clId="{E00A492D-647E-4B55-BEF6-6A637EFF415D}" dt="2023-02-09T21:21:18.565" v="3"/>
          <ac:picMkLst>
            <pc:docMk/>
            <pc:sldMk cId="1940034183" sldId="366"/>
            <ac:picMk id="28" creationId="{7DE61856-7AC2-F2BC-C0B4-CCD566A139E4}"/>
          </ac:picMkLst>
        </pc:picChg>
      </pc:sldChg>
      <pc:sldChg chg="modSp delCm">
        <pc:chgData name="Teniente, Rosanne" userId="4704e42c-2779-4675-95e3-c43ff4825f8e" providerId="ADAL" clId="{E00A492D-647E-4B55-BEF6-6A637EFF415D}" dt="2023-02-24T17:14:15.701" v="18"/>
        <pc:sldMkLst>
          <pc:docMk/>
          <pc:sldMk cId="4271133665" sldId="367"/>
        </pc:sldMkLst>
        <pc:picChg chg="mod">
          <ac:chgData name="Teniente, Rosanne" userId="4704e42c-2779-4675-95e3-c43ff4825f8e" providerId="ADAL" clId="{E00A492D-647E-4B55-BEF6-6A637EFF415D}" dt="2023-02-09T21:21:35.718" v="6"/>
          <ac:picMkLst>
            <pc:docMk/>
            <pc:sldMk cId="4271133665" sldId="367"/>
            <ac:picMk id="2" creationId="{C5C85881-CDC0-5234-C2C2-7E9BC9373774}"/>
          </ac:picMkLst>
        </pc:picChg>
        <pc:extLst>
          <p:ext xmlns:p="http://schemas.openxmlformats.org/presentationml/2006/main" uri="{D6D511B9-2390-475A-947B-AFAB55BFBCF1}">
            <pc226:cmChg xmlns:pc226="http://schemas.microsoft.com/office/powerpoint/2022/06/main/command" chg="del">
              <pc226:chgData name="Teniente, Rosanne" userId="4704e42c-2779-4675-95e3-c43ff4825f8e" providerId="ADAL" clId="{E00A492D-647E-4B55-BEF6-6A637EFF415D}" dt="2023-02-24T17:14:15.701" v="18"/>
              <pc2:cmMkLst xmlns:pc2="http://schemas.microsoft.com/office/powerpoint/2019/9/main/command">
                <pc:docMk/>
                <pc:sldMk cId="4271133665" sldId="367"/>
                <pc2:cmMk id="{D3008C48-92C9-48A4-A74E-676D6700F3E3}"/>
              </pc2:cmMkLst>
            </pc226:cmChg>
          </p:ext>
        </pc:extLst>
      </pc:sldChg>
    </pc:docChg>
  </pc:docChgLst>
  <pc:docChgLst>
    <pc:chgData name="Teniente, Rosanne" userId="4704e42c-2779-4675-95e3-c43ff4825f8e" providerId="ADAL" clId="{460D0964-1154-4281-BEC2-D331BF1DFA51}"/>
    <pc:docChg chg="undo redo custSel addSld delSld modSld sldOrd modMainMaster">
      <pc:chgData name="Teniente, Rosanne" userId="4704e42c-2779-4675-95e3-c43ff4825f8e" providerId="ADAL" clId="{460D0964-1154-4281-BEC2-D331BF1DFA51}" dt="2023-01-25T20:27:55.712" v="5092"/>
      <pc:docMkLst>
        <pc:docMk/>
      </pc:docMkLst>
      <pc:sldChg chg="addSp modSp mod">
        <pc:chgData name="Teniente, Rosanne" userId="4704e42c-2779-4675-95e3-c43ff4825f8e" providerId="ADAL" clId="{460D0964-1154-4281-BEC2-D331BF1DFA51}" dt="2023-01-23T18:04:50.765" v="2793" actId="1076"/>
        <pc:sldMkLst>
          <pc:docMk/>
          <pc:sldMk cId="2360775570" sldId="258"/>
        </pc:sldMkLst>
        <pc:spChg chg="mod">
          <ac:chgData name="Teniente, Rosanne" userId="4704e42c-2779-4675-95e3-c43ff4825f8e" providerId="ADAL" clId="{460D0964-1154-4281-BEC2-D331BF1DFA51}" dt="2023-01-20T21:37:31.174" v="20" actId="1076"/>
          <ac:spMkLst>
            <pc:docMk/>
            <pc:sldMk cId="2360775570" sldId="258"/>
            <ac:spMk id="2" creationId="{A0A13B26-28BB-4428-9B4A-870915BF244A}"/>
          </ac:spMkLst>
        </pc:spChg>
        <pc:spChg chg="mod">
          <ac:chgData name="Teniente, Rosanne" userId="4704e42c-2779-4675-95e3-c43ff4825f8e" providerId="ADAL" clId="{460D0964-1154-4281-BEC2-D331BF1DFA51}" dt="2023-01-23T18:04:50.765" v="2793" actId="1076"/>
          <ac:spMkLst>
            <pc:docMk/>
            <pc:sldMk cId="2360775570" sldId="258"/>
            <ac:spMk id="4" creationId="{8E8D27C6-D956-47C7-A4F9-7D475AB63AA5}"/>
          </ac:spMkLst>
        </pc:spChg>
        <pc:picChg chg="add mod">
          <ac:chgData name="Teniente, Rosanne" userId="4704e42c-2779-4675-95e3-c43ff4825f8e" providerId="ADAL" clId="{460D0964-1154-4281-BEC2-D331BF1DFA51}" dt="2023-01-20T21:37:36.766" v="24" actId="1076"/>
          <ac:picMkLst>
            <pc:docMk/>
            <pc:sldMk cId="2360775570" sldId="258"/>
            <ac:picMk id="3" creationId="{BE2660F0-609F-9D23-AE65-DA6B2EA9CAC0}"/>
          </ac:picMkLst>
        </pc:picChg>
      </pc:sldChg>
      <pc:sldChg chg="modSp add del mod ord setBg">
        <pc:chgData name="Teniente, Rosanne" userId="4704e42c-2779-4675-95e3-c43ff4825f8e" providerId="ADAL" clId="{460D0964-1154-4281-BEC2-D331BF1DFA51}" dt="2023-01-20T21:36:36.673" v="16" actId="1076"/>
        <pc:sldMkLst>
          <pc:docMk/>
          <pc:sldMk cId="4160225573" sldId="261"/>
        </pc:sldMkLst>
        <pc:spChg chg="mod">
          <ac:chgData name="Teniente, Rosanne" userId="4704e42c-2779-4675-95e3-c43ff4825f8e" providerId="ADAL" clId="{460D0964-1154-4281-BEC2-D331BF1DFA51}" dt="2023-01-20T21:36:23.465" v="15" actId="20577"/>
          <ac:spMkLst>
            <pc:docMk/>
            <pc:sldMk cId="4160225573" sldId="261"/>
            <ac:spMk id="5" creationId="{A63C3577-F31C-44B4-BD3F-C024F6E02517}"/>
          </ac:spMkLst>
        </pc:spChg>
        <pc:spChg chg="mod">
          <ac:chgData name="Teniente, Rosanne" userId="4704e42c-2779-4675-95e3-c43ff4825f8e" providerId="ADAL" clId="{460D0964-1154-4281-BEC2-D331BF1DFA51}" dt="2023-01-20T21:36:36.673" v="16" actId="1076"/>
          <ac:spMkLst>
            <pc:docMk/>
            <pc:sldMk cId="4160225573" sldId="261"/>
            <ac:spMk id="6" creationId="{26D59EB1-241D-4094-9D31-E0046A29F4CC}"/>
          </ac:spMkLst>
        </pc:spChg>
      </pc:sldChg>
      <pc:sldChg chg="delSp modSp del mod">
        <pc:chgData name="Teniente, Rosanne" userId="4704e42c-2779-4675-95e3-c43ff4825f8e" providerId="ADAL" clId="{460D0964-1154-4281-BEC2-D331BF1DFA51}" dt="2023-01-23T14:02:47.443" v="471" actId="2696"/>
        <pc:sldMkLst>
          <pc:docMk/>
          <pc:sldMk cId="2712172841" sldId="266"/>
        </pc:sldMkLst>
        <pc:spChg chg="del">
          <ac:chgData name="Teniente, Rosanne" userId="4704e42c-2779-4675-95e3-c43ff4825f8e" providerId="ADAL" clId="{460D0964-1154-4281-BEC2-D331BF1DFA51}" dt="2023-01-20T21:46:01.684" v="125" actId="478"/>
          <ac:spMkLst>
            <pc:docMk/>
            <pc:sldMk cId="2712172841" sldId="266"/>
            <ac:spMk id="5" creationId="{3834568F-FF38-9B55-1217-0DC53FEF5F48}"/>
          </ac:spMkLst>
        </pc:spChg>
        <pc:spChg chg="mod">
          <ac:chgData name="Teniente, Rosanne" userId="4704e42c-2779-4675-95e3-c43ff4825f8e" providerId="ADAL" clId="{460D0964-1154-4281-BEC2-D331BF1DFA51}" dt="2023-01-23T13:53:05.159" v="361" actId="207"/>
          <ac:spMkLst>
            <pc:docMk/>
            <pc:sldMk cId="2712172841" sldId="266"/>
            <ac:spMk id="7" creationId="{D5FDE212-8E3D-44A1-B1B7-043DC875F67F}"/>
          </ac:spMkLst>
        </pc:spChg>
        <pc:picChg chg="mod">
          <ac:chgData name="Teniente, Rosanne" userId="4704e42c-2779-4675-95e3-c43ff4825f8e" providerId="ADAL" clId="{460D0964-1154-4281-BEC2-D331BF1DFA51}" dt="2023-01-23T13:52:02.084" v="360"/>
          <ac:picMkLst>
            <pc:docMk/>
            <pc:sldMk cId="2712172841" sldId="266"/>
            <ac:picMk id="10" creationId="{C9739C38-3F80-0D75-A83C-49FA2BB0C1E2}"/>
          </ac:picMkLst>
        </pc:picChg>
      </pc:sldChg>
      <pc:sldChg chg="modSp del mod">
        <pc:chgData name="Teniente, Rosanne" userId="4704e42c-2779-4675-95e3-c43ff4825f8e" providerId="ADAL" clId="{460D0964-1154-4281-BEC2-D331BF1DFA51}" dt="2023-01-23T16:19:31.310" v="953" actId="47"/>
        <pc:sldMkLst>
          <pc:docMk/>
          <pc:sldMk cId="382093408" sldId="294"/>
        </pc:sldMkLst>
        <pc:spChg chg="mod">
          <ac:chgData name="Teniente, Rosanne" userId="4704e42c-2779-4675-95e3-c43ff4825f8e" providerId="ADAL" clId="{460D0964-1154-4281-BEC2-D331BF1DFA51}" dt="2023-01-23T16:18:46.719" v="952" actId="207"/>
          <ac:spMkLst>
            <pc:docMk/>
            <pc:sldMk cId="382093408" sldId="294"/>
            <ac:spMk id="2" creationId="{FD43D877-9212-3E2B-C75A-7C06E4C6D4A4}"/>
          </ac:spMkLst>
        </pc:spChg>
      </pc:sldChg>
      <pc:sldChg chg="delSp modSp add del mod modNotesTx">
        <pc:chgData name="Teniente, Rosanne" userId="4704e42c-2779-4675-95e3-c43ff4825f8e" providerId="ADAL" clId="{460D0964-1154-4281-BEC2-D331BF1DFA51}" dt="2023-01-23T13:53:49.480" v="370" actId="1076"/>
        <pc:sldMkLst>
          <pc:docMk/>
          <pc:sldMk cId="661162642" sldId="341"/>
        </pc:sldMkLst>
        <pc:spChg chg="del mod">
          <ac:chgData name="Teniente, Rosanne" userId="4704e42c-2779-4675-95e3-c43ff4825f8e" providerId="ADAL" clId="{460D0964-1154-4281-BEC2-D331BF1DFA51}" dt="2023-01-20T21:40:31.547" v="47" actId="14100"/>
          <ac:spMkLst>
            <pc:docMk/>
            <pc:sldMk cId="661162642" sldId="341"/>
            <ac:spMk id="4" creationId="{F5027EAE-9FCE-0202-6750-4B97E180D1CE}"/>
          </ac:spMkLst>
        </pc:spChg>
        <pc:spChg chg="mod">
          <ac:chgData name="Teniente, Rosanne" userId="4704e42c-2779-4675-95e3-c43ff4825f8e" providerId="ADAL" clId="{460D0964-1154-4281-BEC2-D331BF1DFA51}" dt="2023-01-23T13:53:49.480" v="370" actId="1076"/>
          <ac:spMkLst>
            <pc:docMk/>
            <pc:sldMk cId="661162642" sldId="341"/>
            <ac:spMk id="14" creationId="{D1245E34-74F5-C321-F7A2-900B88DA6580}"/>
          </ac:spMkLst>
        </pc:spChg>
        <pc:spChg chg="mod">
          <ac:chgData name="Teniente, Rosanne" userId="4704e42c-2779-4675-95e3-c43ff4825f8e" providerId="ADAL" clId="{460D0964-1154-4281-BEC2-D331BF1DFA51}" dt="2023-01-23T13:53:25.752" v="367" actId="20577"/>
          <ac:spMkLst>
            <pc:docMk/>
            <pc:sldMk cId="661162642" sldId="341"/>
            <ac:spMk id="15" creationId="{63FC4F38-4BB6-B3EA-695E-7A46ADC12D21}"/>
          </ac:spMkLst>
        </pc:spChg>
        <pc:spChg chg="mod">
          <ac:chgData name="Teniente, Rosanne" userId="4704e42c-2779-4675-95e3-c43ff4825f8e" providerId="ADAL" clId="{460D0964-1154-4281-BEC2-D331BF1DFA51}" dt="2023-01-23T13:53:45.873" v="369" actId="1076"/>
          <ac:spMkLst>
            <pc:docMk/>
            <pc:sldMk cId="661162642" sldId="341"/>
            <ac:spMk id="16" creationId="{65930B34-8572-71E6-2BC6-08BDF7A603CB}"/>
          </ac:spMkLst>
        </pc:spChg>
        <pc:graphicFrameChg chg="del">
          <ac:chgData name="Teniente, Rosanne" userId="4704e42c-2779-4675-95e3-c43ff4825f8e" providerId="ADAL" clId="{460D0964-1154-4281-BEC2-D331BF1DFA51}" dt="2023-01-20T21:38:12.174" v="29" actId="478"/>
          <ac:graphicFrameMkLst>
            <pc:docMk/>
            <pc:sldMk cId="661162642" sldId="341"/>
            <ac:graphicFrameMk id="6" creationId="{7D510235-E70B-7994-2C02-B0E3AE86A1C3}"/>
          </ac:graphicFrameMkLst>
        </pc:graphicFrameChg>
        <pc:picChg chg="mod">
          <ac:chgData name="Teniente, Rosanne" userId="4704e42c-2779-4675-95e3-c43ff4825f8e" providerId="ADAL" clId="{460D0964-1154-4281-BEC2-D331BF1DFA51}" dt="2023-01-20T21:40:03.605" v="40" actId="1076"/>
          <ac:picMkLst>
            <pc:docMk/>
            <pc:sldMk cId="661162642" sldId="341"/>
            <ac:picMk id="8" creationId="{275C5976-42F3-4DE9-ECF4-3BE32EA63577}"/>
          </ac:picMkLst>
        </pc:picChg>
        <pc:picChg chg="mod">
          <ac:chgData name="Teniente, Rosanne" userId="4704e42c-2779-4675-95e3-c43ff4825f8e" providerId="ADAL" clId="{460D0964-1154-4281-BEC2-D331BF1DFA51}" dt="2023-01-20T21:40:27.236" v="46" actId="1076"/>
          <ac:picMkLst>
            <pc:docMk/>
            <pc:sldMk cId="661162642" sldId="341"/>
            <ac:picMk id="9" creationId="{5372531E-60D2-576A-C4EC-04343D52EADC}"/>
          </ac:picMkLst>
        </pc:picChg>
        <pc:picChg chg="mod">
          <ac:chgData name="Teniente, Rosanne" userId="4704e42c-2779-4675-95e3-c43ff4825f8e" providerId="ADAL" clId="{460D0964-1154-4281-BEC2-D331BF1DFA51}" dt="2023-01-23T13:53:35.181" v="368" actId="1076"/>
          <ac:picMkLst>
            <pc:docMk/>
            <pc:sldMk cId="661162642" sldId="341"/>
            <ac:picMk id="10" creationId="{555AC9EC-2E0F-D0FD-19D6-02180700513E}"/>
          </ac:picMkLst>
        </pc:picChg>
      </pc:sldChg>
      <pc:sldChg chg="addSp delSp modSp del mod delDesignElem">
        <pc:chgData name="Teniente, Rosanne" userId="4704e42c-2779-4675-95e3-c43ff4825f8e" providerId="ADAL" clId="{460D0964-1154-4281-BEC2-D331BF1DFA51}" dt="2023-01-24T16:01:46.477" v="3589" actId="47"/>
        <pc:sldMkLst>
          <pc:docMk/>
          <pc:sldMk cId="79706988" sldId="348"/>
        </pc:sldMkLst>
        <pc:spChg chg="mod">
          <ac:chgData name="Teniente, Rosanne" userId="4704e42c-2779-4675-95e3-c43ff4825f8e" providerId="ADAL" clId="{460D0964-1154-4281-BEC2-D331BF1DFA51}" dt="2023-01-23T16:46:18.769" v="1127" actId="1076"/>
          <ac:spMkLst>
            <pc:docMk/>
            <pc:sldMk cId="79706988" sldId="348"/>
            <ac:spMk id="2" creationId="{52A49F60-C989-4EED-BE17-01B92215CB04}"/>
          </ac:spMkLst>
        </pc:spChg>
        <pc:spChg chg="mod">
          <ac:chgData name="Teniente, Rosanne" userId="4704e42c-2779-4675-95e3-c43ff4825f8e" providerId="ADAL" clId="{460D0964-1154-4281-BEC2-D331BF1DFA51}" dt="2023-01-23T16:51:15.038" v="1220" actId="14100"/>
          <ac:spMkLst>
            <pc:docMk/>
            <pc:sldMk cId="79706988" sldId="348"/>
            <ac:spMk id="3" creationId="{C2D09C8E-6DC1-48C4-9927-AE7ECB995A27}"/>
          </ac:spMkLst>
        </pc:spChg>
        <pc:spChg chg="add mod">
          <ac:chgData name="Teniente, Rosanne" userId="4704e42c-2779-4675-95e3-c43ff4825f8e" providerId="ADAL" clId="{460D0964-1154-4281-BEC2-D331BF1DFA51}" dt="2023-01-24T15:58:01.533" v="3588" actId="20577"/>
          <ac:spMkLst>
            <pc:docMk/>
            <pc:sldMk cId="79706988" sldId="348"/>
            <ac:spMk id="5" creationId="{A2F607FB-9737-93E4-16C6-E790AD2C3060}"/>
          </ac:spMkLst>
        </pc:spChg>
        <pc:picChg chg="add mod">
          <ac:chgData name="Teniente, Rosanne" userId="4704e42c-2779-4675-95e3-c43ff4825f8e" providerId="ADAL" clId="{460D0964-1154-4281-BEC2-D331BF1DFA51}" dt="2023-01-23T16:46:31.879" v="1128" actId="1076"/>
          <ac:picMkLst>
            <pc:docMk/>
            <pc:sldMk cId="79706988" sldId="348"/>
            <ac:picMk id="6" creationId="{DA36C1D7-DBDE-ADB1-4CEB-8B4BD8126FAA}"/>
          </ac:picMkLst>
        </pc:picChg>
        <pc:picChg chg="add del mod">
          <ac:chgData name="Teniente, Rosanne" userId="4704e42c-2779-4675-95e3-c43ff4825f8e" providerId="ADAL" clId="{460D0964-1154-4281-BEC2-D331BF1DFA51}" dt="2023-01-23T16:45:56.825" v="1120" actId="478"/>
          <ac:picMkLst>
            <pc:docMk/>
            <pc:sldMk cId="79706988" sldId="348"/>
            <ac:picMk id="7" creationId="{6161C8D7-87FE-8CE6-A92B-EBABDA21CCB9}"/>
          </ac:picMkLst>
        </pc:picChg>
        <pc:picChg chg="add mod">
          <ac:chgData name="Teniente, Rosanne" userId="4704e42c-2779-4675-95e3-c43ff4825f8e" providerId="ADAL" clId="{460D0964-1154-4281-BEC2-D331BF1DFA51}" dt="2023-01-23T16:46:06.328" v="1124" actId="1076"/>
          <ac:picMkLst>
            <pc:docMk/>
            <pc:sldMk cId="79706988" sldId="348"/>
            <ac:picMk id="8" creationId="{0B0C63C7-8F61-94D0-CBB0-48AE5D8CCF4A}"/>
          </ac:picMkLst>
        </pc:picChg>
        <pc:picChg chg="del mod">
          <ac:chgData name="Teniente, Rosanne" userId="4704e42c-2779-4675-95e3-c43ff4825f8e" providerId="ADAL" clId="{460D0964-1154-4281-BEC2-D331BF1DFA51}" dt="2023-01-23T16:35:05.833" v="1070" actId="478"/>
          <ac:picMkLst>
            <pc:docMk/>
            <pc:sldMk cId="79706988" sldId="348"/>
            <ac:picMk id="9" creationId="{866A2FEB-873F-4AD4-B463-0287A7E07C60}"/>
          </ac:picMkLst>
        </pc:picChg>
      </pc:sldChg>
      <pc:sldChg chg="del">
        <pc:chgData name="Teniente, Rosanne" userId="4704e42c-2779-4675-95e3-c43ff4825f8e" providerId="ADAL" clId="{460D0964-1154-4281-BEC2-D331BF1DFA51}" dt="2023-01-23T16:21:18.308" v="961" actId="47"/>
        <pc:sldMkLst>
          <pc:docMk/>
          <pc:sldMk cId="1437747472" sldId="349"/>
        </pc:sldMkLst>
      </pc:sldChg>
      <pc:sldChg chg="addSp delSp modSp mod ord">
        <pc:chgData name="Teniente, Rosanne" userId="4704e42c-2779-4675-95e3-c43ff4825f8e" providerId="ADAL" clId="{460D0964-1154-4281-BEC2-D331BF1DFA51}" dt="2023-01-25T19:39:30.289" v="4473"/>
        <pc:sldMkLst>
          <pc:docMk/>
          <pc:sldMk cId="575309617" sldId="350"/>
        </pc:sldMkLst>
        <pc:spChg chg="mod">
          <ac:chgData name="Teniente, Rosanne" userId="4704e42c-2779-4675-95e3-c43ff4825f8e" providerId="ADAL" clId="{460D0964-1154-4281-BEC2-D331BF1DFA51}" dt="2023-01-23T21:09:41.557" v="2904" actId="1076"/>
          <ac:spMkLst>
            <pc:docMk/>
            <pc:sldMk cId="575309617" sldId="350"/>
            <ac:spMk id="2" creationId="{F19B09D7-8B84-4F41-A21C-28C84B9634AE}"/>
          </ac:spMkLst>
        </pc:spChg>
        <pc:spChg chg="mod">
          <ac:chgData name="Teniente, Rosanne" userId="4704e42c-2779-4675-95e3-c43ff4825f8e" providerId="ADAL" clId="{460D0964-1154-4281-BEC2-D331BF1DFA51}" dt="2023-01-23T21:09:23.083" v="2902" actId="1076"/>
          <ac:spMkLst>
            <pc:docMk/>
            <pc:sldMk cId="575309617" sldId="350"/>
            <ac:spMk id="5" creationId="{DFE02CA2-710F-5510-192B-7369092A9025}"/>
          </ac:spMkLst>
        </pc:spChg>
        <pc:spChg chg="add mod">
          <ac:chgData name="Teniente, Rosanne" userId="4704e42c-2779-4675-95e3-c43ff4825f8e" providerId="ADAL" clId="{460D0964-1154-4281-BEC2-D331BF1DFA51}" dt="2023-01-25T19:30:18.071" v="4222" actId="20577"/>
          <ac:spMkLst>
            <pc:docMk/>
            <pc:sldMk cId="575309617" sldId="350"/>
            <ac:spMk id="7" creationId="{EC851ABE-5933-6313-8509-5D988EE83150}"/>
          </ac:spMkLst>
        </pc:spChg>
        <pc:spChg chg="add mod">
          <ac:chgData name="Teniente, Rosanne" userId="4704e42c-2779-4675-95e3-c43ff4825f8e" providerId="ADAL" clId="{460D0964-1154-4281-BEC2-D331BF1DFA51}" dt="2023-01-23T21:19:43.141" v="2935" actId="20577"/>
          <ac:spMkLst>
            <pc:docMk/>
            <pc:sldMk cId="575309617" sldId="350"/>
            <ac:spMk id="9" creationId="{E53FB124-279D-8C00-350D-3D44D17BB711}"/>
          </ac:spMkLst>
        </pc:spChg>
        <pc:spChg chg="del mod">
          <ac:chgData name="Teniente, Rosanne" userId="4704e42c-2779-4675-95e3-c43ff4825f8e" providerId="ADAL" clId="{460D0964-1154-4281-BEC2-D331BF1DFA51}" dt="2023-01-23T21:04:11.398" v="2876" actId="478"/>
          <ac:spMkLst>
            <pc:docMk/>
            <pc:sldMk cId="575309617" sldId="350"/>
            <ac:spMk id="10" creationId="{7BB483D6-88D5-CB60-C10F-C20161CD4A76}"/>
          </ac:spMkLst>
        </pc:spChg>
        <pc:spChg chg="add mod">
          <ac:chgData name="Teniente, Rosanne" userId="4704e42c-2779-4675-95e3-c43ff4825f8e" providerId="ADAL" clId="{460D0964-1154-4281-BEC2-D331BF1DFA51}" dt="2023-01-25T19:39:30.289" v="4473"/>
          <ac:spMkLst>
            <pc:docMk/>
            <pc:sldMk cId="575309617" sldId="350"/>
            <ac:spMk id="13" creationId="{0FD7F36F-50BC-1ABC-3F06-C79E7C7FC1E9}"/>
          </ac:spMkLst>
        </pc:spChg>
        <pc:picChg chg="add mod">
          <ac:chgData name="Teniente, Rosanne" userId="4704e42c-2779-4675-95e3-c43ff4825f8e" providerId="ADAL" clId="{460D0964-1154-4281-BEC2-D331BF1DFA51}" dt="2023-01-23T21:09:43.429" v="2905" actId="1076"/>
          <ac:picMkLst>
            <pc:docMk/>
            <pc:sldMk cId="575309617" sldId="350"/>
            <ac:picMk id="3" creationId="{AF577659-5B6D-CAD2-AD11-25E6D0247509}"/>
          </ac:picMkLst>
        </pc:picChg>
        <pc:picChg chg="del mod">
          <ac:chgData name="Teniente, Rosanne" userId="4704e42c-2779-4675-95e3-c43ff4825f8e" providerId="ADAL" clId="{460D0964-1154-4281-BEC2-D331BF1DFA51}" dt="2023-01-23T14:40:50.943" v="750" actId="478"/>
          <ac:picMkLst>
            <pc:docMk/>
            <pc:sldMk cId="575309617" sldId="350"/>
            <ac:picMk id="6" creationId="{959FC052-5020-44C1-86DC-E8DEF1E0783D}"/>
          </ac:picMkLst>
        </pc:picChg>
        <pc:picChg chg="mod">
          <ac:chgData name="Teniente, Rosanne" userId="4704e42c-2779-4675-95e3-c43ff4825f8e" providerId="ADAL" clId="{460D0964-1154-4281-BEC2-D331BF1DFA51}" dt="2023-01-23T14:45:15.320" v="802" actId="1076"/>
          <ac:picMkLst>
            <pc:docMk/>
            <pc:sldMk cId="575309617" sldId="350"/>
            <ac:picMk id="8" creationId="{01C35D3B-7B73-4C36-BB90-F573E179C2FA}"/>
          </ac:picMkLst>
        </pc:picChg>
        <pc:picChg chg="add mod">
          <ac:chgData name="Teniente, Rosanne" userId="4704e42c-2779-4675-95e3-c43ff4825f8e" providerId="ADAL" clId="{460D0964-1154-4281-BEC2-D331BF1DFA51}" dt="2023-01-23T21:07:00.184" v="2896" actId="1076"/>
          <ac:picMkLst>
            <pc:docMk/>
            <pc:sldMk cId="575309617" sldId="350"/>
            <ac:picMk id="11" creationId="{6BF10D3E-C2B6-1588-679B-136789ECA237}"/>
          </ac:picMkLst>
        </pc:picChg>
        <pc:picChg chg="add mod">
          <ac:chgData name="Teniente, Rosanne" userId="4704e42c-2779-4675-95e3-c43ff4825f8e" providerId="ADAL" clId="{460D0964-1154-4281-BEC2-D331BF1DFA51}" dt="2023-01-23T21:09:25.257" v="2903" actId="1076"/>
          <ac:picMkLst>
            <pc:docMk/>
            <pc:sldMk cId="575309617" sldId="350"/>
            <ac:picMk id="12" creationId="{32258136-860B-560B-3388-1B3A40B9CDE5}"/>
          </ac:picMkLst>
        </pc:picChg>
      </pc:sldChg>
      <pc:sldChg chg="addSp delSp modSp mod ord delCm">
        <pc:chgData name="Teniente, Rosanne" userId="4704e42c-2779-4675-95e3-c43ff4825f8e" providerId="ADAL" clId="{460D0964-1154-4281-BEC2-D331BF1DFA51}" dt="2023-01-24T16:08:20.062" v="3599" actId="14734"/>
        <pc:sldMkLst>
          <pc:docMk/>
          <pc:sldMk cId="4174451124" sldId="351"/>
        </pc:sldMkLst>
        <pc:spChg chg="mod">
          <ac:chgData name="Teniente, Rosanne" userId="4704e42c-2779-4675-95e3-c43ff4825f8e" providerId="ADAL" clId="{460D0964-1154-4281-BEC2-D331BF1DFA51}" dt="2023-01-23T14:02:33.848" v="470" actId="1076"/>
          <ac:spMkLst>
            <pc:docMk/>
            <pc:sldMk cId="4174451124" sldId="351"/>
            <ac:spMk id="2" creationId="{161397FF-2994-9BD0-D309-5644B4725F59}"/>
          </ac:spMkLst>
        </pc:spChg>
        <pc:spChg chg="mod">
          <ac:chgData name="Teniente, Rosanne" userId="4704e42c-2779-4675-95e3-c43ff4825f8e" providerId="ADAL" clId="{460D0964-1154-4281-BEC2-D331BF1DFA51}" dt="2023-01-23T14:02:23.744" v="469" actId="1076"/>
          <ac:spMkLst>
            <pc:docMk/>
            <pc:sldMk cId="4174451124" sldId="351"/>
            <ac:spMk id="3" creationId="{B060E693-934E-C5F2-9301-45BFFF300F67}"/>
          </ac:spMkLst>
        </pc:spChg>
        <pc:spChg chg="add mod">
          <ac:chgData name="Teniente, Rosanne" userId="4704e42c-2779-4675-95e3-c43ff4825f8e" providerId="ADAL" clId="{460D0964-1154-4281-BEC2-D331BF1DFA51}" dt="2023-01-24T16:07:20.415" v="3598" actId="108"/>
          <ac:spMkLst>
            <pc:docMk/>
            <pc:sldMk cId="4174451124" sldId="351"/>
            <ac:spMk id="6" creationId="{8F1A66E6-6230-4C53-074A-2426617AE75F}"/>
          </ac:spMkLst>
        </pc:spChg>
        <pc:graphicFrameChg chg="mod modGraphic">
          <ac:chgData name="Teniente, Rosanne" userId="4704e42c-2779-4675-95e3-c43ff4825f8e" providerId="ADAL" clId="{460D0964-1154-4281-BEC2-D331BF1DFA51}" dt="2023-01-24T16:08:20.062" v="3599" actId="14734"/>
          <ac:graphicFrameMkLst>
            <pc:docMk/>
            <pc:sldMk cId="4174451124" sldId="351"/>
            <ac:graphicFrameMk id="7" creationId="{08E56F9A-EE0C-4246-CDC2-86226BE2A2BF}"/>
          </ac:graphicFrameMkLst>
        </pc:graphicFrameChg>
        <pc:picChg chg="mod">
          <ac:chgData name="Teniente, Rosanne" userId="4704e42c-2779-4675-95e3-c43ff4825f8e" providerId="ADAL" clId="{460D0964-1154-4281-BEC2-D331BF1DFA51}" dt="2023-01-20T21:50:00.197" v="193" actId="14100"/>
          <ac:picMkLst>
            <pc:docMk/>
            <pc:sldMk cId="4174451124" sldId="351"/>
            <ac:picMk id="8" creationId="{58DE1E36-7E1A-78A0-C722-F3E6A0F1B4B2}"/>
          </ac:picMkLst>
        </pc:picChg>
        <pc:picChg chg="add del mod">
          <ac:chgData name="Teniente, Rosanne" userId="4704e42c-2779-4675-95e3-c43ff4825f8e" providerId="ADAL" clId="{460D0964-1154-4281-BEC2-D331BF1DFA51}" dt="2023-01-23T14:01:53.935" v="464" actId="478"/>
          <ac:picMkLst>
            <pc:docMk/>
            <pc:sldMk cId="4174451124" sldId="351"/>
            <ac:picMk id="9" creationId="{973F388A-796B-E9D9-9E9A-4ACF272EA226}"/>
          </ac:picMkLst>
        </pc:picChg>
        <pc:picChg chg="add mod">
          <ac:chgData name="Teniente, Rosanne" userId="4704e42c-2779-4675-95e3-c43ff4825f8e" providerId="ADAL" clId="{460D0964-1154-4281-BEC2-D331BF1DFA51}" dt="2023-01-23T14:01:47.914" v="463" actId="1076"/>
          <ac:picMkLst>
            <pc:docMk/>
            <pc:sldMk cId="4174451124" sldId="351"/>
            <ac:picMk id="10" creationId="{D98220AF-4B29-38F6-389B-79F10D101D8B}"/>
          </ac:picMkLst>
        </pc:picChg>
        <pc:extLst>
          <p:ext xmlns:p="http://schemas.openxmlformats.org/presentationml/2006/main" uri="{D6D511B9-2390-475A-947B-AFAB55BFBCF1}">
            <pc226:cmChg xmlns:pc226="http://schemas.microsoft.com/office/powerpoint/2022/06/main/command" chg="del">
              <pc226:chgData name="Teniente, Rosanne" userId="4704e42c-2779-4675-95e3-c43ff4825f8e" providerId="ADAL" clId="{460D0964-1154-4281-BEC2-D331BF1DFA51}" dt="2023-01-20T21:46:43.445" v="126"/>
              <pc2:cmMkLst xmlns:pc2="http://schemas.microsoft.com/office/powerpoint/2019/9/main/command">
                <pc:docMk/>
                <pc:sldMk cId="4174451124" sldId="351"/>
                <pc2:cmMk id="{6FC08248-C435-4DDF-AB97-05CF8C951C50}"/>
              </pc2:cmMkLst>
            </pc226:cmChg>
          </p:ext>
        </pc:extLst>
      </pc:sldChg>
      <pc:sldChg chg="del">
        <pc:chgData name="Teniente, Rosanne" userId="4704e42c-2779-4675-95e3-c43ff4825f8e" providerId="ADAL" clId="{460D0964-1154-4281-BEC2-D331BF1DFA51}" dt="2023-01-20T21:44:47.543" v="124" actId="47"/>
        <pc:sldMkLst>
          <pc:docMk/>
          <pc:sldMk cId="533011904" sldId="353"/>
        </pc:sldMkLst>
      </pc:sldChg>
      <pc:sldChg chg="del">
        <pc:chgData name="Teniente, Rosanne" userId="4704e42c-2779-4675-95e3-c43ff4825f8e" providerId="ADAL" clId="{460D0964-1154-4281-BEC2-D331BF1DFA51}" dt="2023-01-20T21:37:51.278" v="27" actId="2696"/>
        <pc:sldMkLst>
          <pc:docMk/>
          <pc:sldMk cId="1930282209" sldId="354"/>
        </pc:sldMkLst>
      </pc:sldChg>
      <pc:sldChg chg="del">
        <pc:chgData name="Teniente, Rosanne" userId="4704e42c-2779-4675-95e3-c43ff4825f8e" providerId="ADAL" clId="{460D0964-1154-4281-BEC2-D331BF1DFA51}" dt="2023-01-20T21:38:03.271" v="28" actId="47"/>
        <pc:sldMkLst>
          <pc:docMk/>
          <pc:sldMk cId="2617282956" sldId="355"/>
        </pc:sldMkLst>
      </pc:sldChg>
      <pc:sldChg chg="del">
        <pc:chgData name="Teniente, Rosanne" userId="4704e42c-2779-4675-95e3-c43ff4825f8e" providerId="ADAL" clId="{460D0964-1154-4281-BEC2-D331BF1DFA51}" dt="2023-01-20T21:40:58.174" v="49" actId="47"/>
        <pc:sldMkLst>
          <pc:docMk/>
          <pc:sldMk cId="875424498" sldId="356"/>
        </pc:sldMkLst>
      </pc:sldChg>
      <pc:sldChg chg="addSp modSp mod modNotesTx">
        <pc:chgData name="Teniente, Rosanne" userId="4704e42c-2779-4675-95e3-c43ff4825f8e" providerId="ADAL" clId="{460D0964-1154-4281-BEC2-D331BF1DFA51}" dt="2023-01-25T19:39:13.839" v="4471" actId="1076"/>
        <pc:sldMkLst>
          <pc:docMk/>
          <pc:sldMk cId="3314331250" sldId="358"/>
        </pc:sldMkLst>
        <pc:spChg chg="mod">
          <ac:chgData name="Teniente, Rosanne" userId="4704e42c-2779-4675-95e3-c43ff4825f8e" providerId="ADAL" clId="{460D0964-1154-4281-BEC2-D331BF1DFA51}" dt="2023-01-25T19:16:30.305" v="4143" actId="20577"/>
          <ac:spMkLst>
            <pc:docMk/>
            <pc:sldMk cId="3314331250" sldId="358"/>
            <ac:spMk id="3" creationId="{A8616023-C622-49FC-9262-DA7C1BD7A8D6}"/>
          </ac:spMkLst>
        </pc:spChg>
        <pc:spChg chg="mod">
          <ac:chgData name="Teniente, Rosanne" userId="4704e42c-2779-4675-95e3-c43ff4825f8e" providerId="ADAL" clId="{460D0964-1154-4281-BEC2-D331BF1DFA51}" dt="2023-01-25T19:39:05.363" v="4469" actId="1076"/>
          <ac:spMkLst>
            <pc:docMk/>
            <pc:sldMk cId="3314331250" sldId="358"/>
            <ac:spMk id="11" creationId="{F60BDEF2-4BD6-4989-B0A3-CFE3E7239026}"/>
          </ac:spMkLst>
        </pc:spChg>
        <pc:spChg chg="add mod">
          <ac:chgData name="Teniente, Rosanne" userId="4704e42c-2779-4675-95e3-c43ff4825f8e" providerId="ADAL" clId="{460D0964-1154-4281-BEC2-D331BF1DFA51}" dt="2023-01-25T19:39:13.839" v="4471" actId="1076"/>
          <ac:spMkLst>
            <pc:docMk/>
            <pc:sldMk cId="3314331250" sldId="358"/>
            <ac:spMk id="13" creationId="{B3C94417-84A7-E989-D63F-427AB75E07FF}"/>
          </ac:spMkLst>
        </pc:spChg>
        <pc:spChg chg="mod">
          <ac:chgData name="Teniente, Rosanne" userId="4704e42c-2779-4675-95e3-c43ff4825f8e" providerId="ADAL" clId="{460D0964-1154-4281-BEC2-D331BF1DFA51}" dt="2023-01-25T19:16:03.086" v="4127" actId="20577"/>
          <ac:spMkLst>
            <pc:docMk/>
            <pc:sldMk cId="3314331250" sldId="358"/>
            <ac:spMk id="28" creationId="{A57E35F4-E9CA-4BCC-9629-13286EBA8DA5}"/>
          </ac:spMkLst>
        </pc:spChg>
        <pc:grpChg chg="mod">
          <ac:chgData name="Teniente, Rosanne" userId="4704e42c-2779-4675-95e3-c43ff4825f8e" providerId="ADAL" clId="{460D0964-1154-4281-BEC2-D331BF1DFA51}" dt="2023-01-23T14:56:31.568" v="911" actId="1076"/>
          <ac:grpSpMkLst>
            <pc:docMk/>
            <pc:sldMk cId="3314331250" sldId="358"/>
            <ac:grpSpMk id="5" creationId="{673377DF-8CCE-45F6-BAF2-9771A13F4CCD}"/>
          </ac:grpSpMkLst>
        </pc:grpChg>
        <pc:graphicFrameChg chg="mod modGraphic">
          <ac:chgData name="Teniente, Rosanne" userId="4704e42c-2779-4675-95e3-c43ff4825f8e" providerId="ADAL" clId="{460D0964-1154-4281-BEC2-D331BF1DFA51}" dt="2023-01-23T14:53:11.610" v="873" actId="1076"/>
          <ac:graphicFrameMkLst>
            <pc:docMk/>
            <pc:sldMk cId="3314331250" sldId="358"/>
            <ac:graphicFrameMk id="9" creationId="{52450BB6-848E-4F36-BA88-47403E1ADC74}"/>
          </ac:graphicFrameMkLst>
        </pc:graphicFrameChg>
        <pc:picChg chg="add mod">
          <ac:chgData name="Teniente, Rosanne" userId="4704e42c-2779-4675-95e3-c43ff4825f8e" providerId="ADAL" clId="{460D0964-1154-4281-BEC2-D331BF1DFA51}" dt="2023-01-23T14:56:20.771" v="909" actId="14100"/>
          <ac:picMkLst>
            <pc:docMk/>
            <pc:sldMk cId="3314331250" sldId="358"/>
            <ac:picMk id="6" creationId="{0A18CD24-1F98-5351-A8B5-881257A6CF08}"/>
          </ac:picMkLst>
        </pc:picChg>
        <pc:picChg chg="add mod">
          <ac:chgData name="Teniente, Rosanne" userId="4704e42c-2779-4675-95e3-c43ff4825f8e" providerId="ADAL" clId="{460D0964-1154-4281-BEC2-D331BF1DFA51}" dt="2023-01-23T14:55:09.465" v="891" actId="1076"/>
          <ac:picMkLst>
            <pc:docMk/>
            <pc:sldMk cId="3314331250" sldId="358"/>
            <ac:picMk id="7" creationId="{0FB2EA56-E95C-FFE9-1F76-EE6357A46497}"/>
          </ac:picMkLst>
        </pc:picChg>
        <pc:picChg chg="add mod">
          <ac:chgData name="Teniente, Rosanne" userId="4704e42c-2779-4675-95e3-c43ff4825f8e" providerId="ADAL" clId="{460D0964-1154-4281-BEC2-D331BF1DFA51}" dt="2023-01-23T14:55:54.885" v="900" actId="1076"/>
          <ac:picMkLst>
            <pc:docMk/>
            <pc:sldMk cId="3314331250" sldId="358"/>
            <ac:picMk id="12" creationId="{B9165631-93B1-CAEB-6F16-44E1318B124E}"/>
          </ac:picMkLst>
        </pc:picChg>
      </pc:sldChg>
      <pc:sldChg chg="addSp delSp modSp mod addCm delCm">
        <pc:chgData name="Teniente, Rosanne" userId="4704e42c-2779-4675-95e3-c43ff4825f8e" providerId="ADAL" clId="{460D0964-1154-4281-BEC2-D331BF1DFA51}" dt="2023-01-25T20:10:52.817" v="5006" actId="12"/>
        <pc:sldMkLst>
          <pc:docMk/>
          <pc:sldMk cId="3890220514" sldId="359"/>
        </pc:sldMkLst>
        <pc:spChg chg="mod">
          <ac:chgData name="Teniente, Rosanne" userId="4704e42c-2779-4675-95e3-c43ff4825f8e" providerId="ADAL" clId="{460D0964-1154-4281-BEC2-D331BF1DFA51}" dt="2023-01-25T20:10:52.817" v="5006" actId="12"/>
          <ac:spMkLst>
            <pc:docMk/>
            <pc:sldMk cId="3890220514" sldId="359"/>
            <ac:spMk id="3" creationId="{C2D09C8E-6DC1-48C4-9927-AE7ECB995A27}"/>
          </ac:spMkLst>
        </pc:spChg>
        <pc:spChg chg="add mod">
          <ac:chgData name="Teniente, Rosanne" userId="4704e42c-2779-4675-95e3-c43ff4825f8e" providerId="ADAL" clId="{460D0964-1154-4281-BEC2-D331BF1DFA51}" dt="2023-01-25T19:38:55.595" v="4468" actId="1076"/>
          <ac:spMkLst>
            <pc:docMk/>
            <pc:sldMk cId="3890220514" sldId="359"/>
            <ac:spMk id="6" creationId="{1FC0C394-4AEC-D42F-AA9C-C2100EAED067}"/>
          </ac:spMkLst>
        </pc:spChg>
        <pc:spChg chg="mod">
          <ac:chgData name="Teniente, Rosanne" userId="4704e42c-2779-4675-95e3-c43ff4825f8e" providerId="ADAL" clId="{460D0964-1154-4281-BEC2-D331BF1DFA51}" dt="2023-01-25T20:07:28.364" v="4979" actId="1076"/>
          <ac:spMkLst>
            <pc:docMk/>
            <pc:sldMk cId="3890220514" sldId="359"/>
            <ac:spMk id="8" creationId="{09E49DC3-66B9-1F3B-2DCC-7490EF25EC8A}"/>
          </ac:spMkLst>
        </pc:spChg>
        <pc:picChg chg="add mod">
          <ac:chgData name="Teniente, Rosanne" userId="4704e42c-2779-4675-95e3-c43ff4825f8e" providerId="ADAL" clId="{460D0964-1154-4281-BEC2-D331BF1DFA51}" dt="2023-01-23T15:22:28.532" v="935" actId="1076"/>
          <ac:picMkLst>
            <pc:docMk/>
            <pc:sldMk cId="3890220514" sldId="359"/>
            <ac:picMk id="2" creationId="{C5C85881-CDC0-5234-C2C2-7E9BC9373774}"/>
          </ac:picMkLst>
        </pc:picChg>
        <pc:picChg chg="add del mod">
          <ac:chgData name="Teniente, Rosanne" userId="4704e42c-2779-4675-95e3-c43ff4825f8e" providerId="ADAL" clId="{460D0964-1154-4281-BEC2-D331BF1DFA51}" dt="2023-01-25T19:41:15.402" v="4493" actId="478"/>
          <ac:picMkLst>
            <pc:docMk/>
            <pc:sldMk cId="3890220514" sldId="359"/>
            <ac:picMk id="5" creationId="{E722AB02-B55F-3764-E2B6-6E051630A04F}"/>
          </ac:picMkLst>
        </pc:picChg>
        <pc:picChg chg="add del mod">
          <ac:chgData name="Teniente, Rosanne" userId="4704e42c-2779-4675-95e3-c43ff4825f8e" providerId="ADAL" clId="{460D0964-1154-4281-BEC2-D331BF1DFA51}" dt="2023-01-25T19:41:16.447" v="4494" actId="478"/>
          <ac:picMkLst>
            <pc:docMk/>
            <pc:sldMk cId="3890220514" sldId="359"/>
            <ac:picMk id="7" creationId="{715C7186-E038-160F-4CEC-F7F4AE1484DA}"/>
          </ac:picMkLst>
        </pc:picChg>
        <pc:picChg chg="mod">
          <ac:chgData name="Teniente, Rosanne" userId="4704e42c-2779-4675-95e3-c43ff4825f8e" providerId="ADAL" clId="{460D0964-1154-4281-BEC2-D331BF1DFA51}" dt="2023-01-25T19:41:52.085" v="4503" actId="1076"/>
          <ac:picMkLst>
            <pc:docMk/>
            <pc:sldMk cId="3890220514" sldId="359"/>
            <ac:picMk id="9" creationId="{866A2FEB-873F-4AD4-B463-0287A7E07C60}"/>
          </ac:picMkLst>
        </pc:picChg>
        <pc:picChg chg="add mod">
          <ac:chgData name="Teniente, Rosanne" userId="4704e42c-2779-4675-95e3-c43ff4825f8e" providerId="ADAL" clId="{460D0964-1154-4281-BEC2-D331BF1DFA51}" dt="2023-01-25T20:08:38.968" v="4994" actId="207"/>
          <ac:picMkLst>
            <pc:docMk/>
            <pc:sldMk cId="3890220514" sldId="359"/>
            <ac:picMk id="11" creationId="{953A2217-0F04-3B66-641A-E96D91EA5ED6}"/>
          </ac:picMkLst>
        </pc:picChg>
        <pc:picChg chg="add mod">
          <ac:chgData name="Teniente, Rosanne" userId="4704e42c-2779-4675-95e3-c43ff4825f8e" providerId="ADAL" clId="{460D0964-1154-4281-BEC2-D331BF1DFA51}" dt="2023-01-25T20:08:47.776" v="4995" actId="27349"/>
          <ac:picMkLst>
            <pc:docMk/>
            <pc:sldMk cId="3890220514" sldId="359"/>
            <ac:picMk id="12" creationId="{12151ED8-FE75-8189-BF28-65D0F86A9B8D}"/>
          </ac:picMkLst>
        </pc:picChg>
        <pc:picChg chg="add mod">
          <ac:chgData name="Teniente, Rosanne" userId="4704e42c-2779-4675-95e3-c43ff4825f8e" providerId="ADAL" clId="{460D0964-1154-4281-BEC2-D331BF1DFA51}" dt="2023-01-25T20:08:55.507" v="4996" actId="27349"/>
          <ac:picMkLst>
            <pc:docMk/>
            <pc:sldMk cId="3890220514" sldId="359"/>
            <ac:picMk id="13" creationId="{DAE22FA2-D937-A2B9-92D2-F5E321F85316}"/>
          </ac:picMkLst>
        </pc:picChg>
        <pc:extLst>
          <p:ext xmlns:p="http://schemas.openxmlformats.org/presentationml/2006/main" uri="{D6D511B9-2390-475A-947B-AFAB55BFBCF1}">
            <pc226:cmChg xmlns:pc226="http://schemas.microsoft.com/office/powerpoint/2022/06/main/command" chg="add">
              <pc226:chgData name="Teniente, Rosanne" userId="4704e42c-2779-4675-95e3-c43ff4825f8e" providerId="ADAL" clId="{460D0964-1154-4281-BEC2-D331BF1DFA51}" dt="2023-01-25T19:45:55.480" v="4550"/>
              <pc2:cmMkLst xmlns:pc2="http://schemas.microsoft.com/office/powerpoint/2019/9/main/command">
                <pc:docMk/>
                <pc:sldMk cId="3890220514" sldId="359"/>
                <pc2:cmMk id="{EFFC623C-D625-4F4F-AE3C-351E1105B33A}"/>
              </pc2:cmMkLst>
            </pc226:cmChg>
            <pc226:cmChg xmlns:pc226="http://schemas.microsoft.com/office/powerpoint/2022/06/main/command" chg="add del">
              <pc226:chgData name="Teniente, Rosanne" userId="4704e42c-2779-4675-95e3-c43ff4825f8e" providerId="ADAL" clId="{460D0964-1154-4281-BEC2-D331BF1DFA51}" dt="2023-01-25T19:07:01.962" v="3864"/>
              <pc2:cmMkLst xmlns:pc2="http://schemas.microsoft.com/office/powerpoint/2019/9/main/command">
                <pc:docMk/>
                <pc:sldMk cId="3890220514" sldId="359"/>
                <pc2:cmMk id="{92A79AD9-8F69-47F0-9727-F7644F140B06}"/>
              </pc2:cmMkLst>
            </pc226:cmChg>
          </p:ext>
        </pc:extLst>
      </pc:sldChg>
      <pc:sldChg chg="addSp delSp modSp mod">
        <pc:chgData name="Teniente, Rosanne" userId="4704e42c-2779-4675-95e3-c43ff4825f8e" providerId="ADAL" clId="{460D0964-1154-4281-BEC2-D331BF1DFA51}" dt="2023-01-23T18:10:13.133" v="2844" actId="20577"/>
        <pc:sldMkLst>
          <pc:docMk/>
          <pc:sldMk cId="2500220909" sldId="360"/>
        </pc:sldMkLst>
        <pc:spChg chg="add mod">
          <ac:chgData name="Teniente, Rosanne" userId="4704e42c-2779-4675-95e3-c43ff4825f8e" providerId="ADAL" clId="{460D0964-1154-4281-BEC2-D331BF1DFA51}" dt="2023-01-23T17:23:28.361" v="2681" actId="1076"/>
          <ac:spMkLst>
            <pc:docMk/>
            <pc:sldMk cId="2500220909" sldId="360"/>
            <ac:spMk id="3" creationId="{0BDA28D1-07F7-6C7D-6A7A-A829130A476F}"/>
          </ac:spMkLst>
        </pc:spChg>
        <pc:spChg chg="del mod">
          <ac:chgData name="Teniente, Rosanne" userId="4704e42c-2779-4675-95e3-c43ff4825f8e" providerId="ADAL" clId="{460D0964-1154-4281-BEC2-D331BF1DFA51}" dt="2023-01-23T17:21:51.793" v="2667" actId="478"/>
          <ac:spMkLst>
            <pc:docMk/>
            <pc:sldMk cId="2500220909" sldId="360"/>
            <ac:spMk id="5" creationId="{16FBC7A1-2F3F-0978-B720-F03F7A100C96}"/>
          </ac:spMkLst>
        </pc:spChg>
        <pc:spChg chg="del mod">
          <ac:chgData name="Teniente, Rosanne" userId="4704e42c-2779-4675-95e3-c43ff4825f8e" providerId="ADAL" clId="{460D0964-1154-4281-BEC2-D331BF1DFA51}" dt="2023-01-23T17:27:49.481" v="2790" actId="478"/>
          <ac:spMkLst>
            <pc:docMk/>
            <pc:sldMk cId="2500220909" sldId="360"/>
            <ac:spMk id="7" creationId="{7306129E-7222-9AC7-8016-2342CCFC99EA}"/>
          </ac:spMkLst>
        </pc:spChg>
        <pc:spChg chg="mod">
          <ac:chgData name="Teniente, Rosanne" userId="4704e42c-2779-4675-95e3-c43ff4825f8e" providerId="ADAL" clId="{460D0964-1154-4281-BEC2-D331BF1DFA51}" dt="2023-01-23T18:10:13.133" v="2844" actId="20577"/>
          <ac:spMkLst>
            <pc:docMk/>
            <pc:sldMk cId="2500220909" sldId="360"/>
            <ac:spMk id="8" creationId="{09E49DC3-66B9-1F3B-2DCC-7490EF25EC8A}"/>
          </ac:spMkLst>
        </pc:spChg>
        <pc:spChg chg="add mod">
          <ac:chgData name="Teniente, Rosanne" userId="4704e42c-2779-4675-95e3-c43ff4825f8e" providerId="ADAL" clId="{460D0964-1154-4281-BEC2-D331BF1DFA51}" dt="2023-01-23T17:23:28.361" v="2681" actId="1076"/>
          <ac:spMkLst>
            <pc:docMk/>
            <pc:sldMk cId="2500220909" sldId="360"/>
            <ac:spMk id="9" creationId="{325717D9-27A6-4590-447A-0951500B2996}"/>
          </ac:spMkLst>
        </pc:spChg>
        <pc:spChg chg="add mod">
          <ac:chgData name="Teniente, Rosanne" userId="4704e42c-2779-4675-95e3-c43ff4825f8e" providerId="ADAL" clId="{460D0964-1154-4281-BEC2-D331BF1DFA51}" dt="2023-01-23T17:23:28.361" v="2681" actId="1076"/>
          <ac:spMkLst>
            <pc:docMk/>
            <pc:sldMk cId="2500220909" sldId="360"/>
            <ac:spMk id="10" creationId="{47D0F81A-9BB8-9E59-21CB-3A7D5082092A}"/>
          </ac:spMkLst>
        </pc:spChg>
        <pc:spChg chg="add del mod">
          <ac:chgData name="Teniente, Rosanne" userId="4704e42c-2779-4675-95e3-c43ff4825f8e" providerId="ADAL" clId="{460D0964-1154-4281-BEC2-D331BF1DFA51}" dt="2023-01-23T17:21:56.356" v="2668" actId="478"/>
          <ac:spMkLst>
            <pc:docMk/>
            <pc:sldMk cId="2500220909" sldId="360"/>
            <ac:spMk id="12" creationId="{CB0A9671-32A0-5EBC-63C0-870671FEDB0F}"/>
          </ac:spMkLst>
        </pc:spChg>
        <pc:spChg chg="add mod">
          <ac:chgData name="Teniente, Rosanne" userId="4704e42c-2779-4675-95e3-c43ff4825f8e" providerId="ADAL" clId="{460D0964-1154-4281-BEC2-D331BF1DFA51}" dt="2023-01-23T17:24:23.008" v="2733" actId="207"/>
          <ac:spMkLst>
            <pc:docMk/>
            <pc:sldMk cId="2500220909" sldId="360"/>
            <ac:spMk id="14" creationId="{6F839A7F-C18F-428A-00A9-0F8464BA7C67}"/>
          </ac:spMkLst>
        </pc:spChg>
        <pc:spChg chg="add mod">
          <ac:chgData name="Teniente, Rosanne" userId="4704e42c-2779-4675-95e3-c43ff4825f8e" providerId="ADAL" clId="{460D0964-1154-4281-BEC2-D331BF1DFA51}" dt="2023-01-23T17:26:52.526" v="2754" actId="1582"/>
          <ac:spMkLst>
            <pc:docMk/>
            <pc:sldMk cId="2500220909" sldId="360"/>
            <ac:spMk id="15" creationId="{2BB5084E-5233-4024-4B10-0DDB549BC01F}"/>
          </ac:spMkLst>
        </pc:spChg>
        <pc:spChg chg="add mod">
          <ac:chgData name="Teniente, Rosanne" userId="4704e42c-2779-4675-95e3-c43ff4825f8e" providerId="ADAL" clId="{460D0964-1154-4281-BEC2-D331BF1DFA51}" dt="2023-01-23T17:26:52.526" v="2754" actId="1582"/>
          <ac:spMkLst>
            <pc:docMk/>
            <pc:sldMk cId="2500220909" sldId="360"/>
            <ac:spMk id="16" creationId="{FFCA8EF9-CF74-F421-B5D8-5D60C926DF9B}"/>
          </ac:spMkLst>
        </pc:spChg>
        <pc:spChg chg="add mod">
          <ac:chgData name="Teniente, Rosanne" userId="4704e42c-2779-4675-95e3-c43ff4825f8e" providerId="ADAL" clId="{460D0964-1154-4281-BEC2-D331BF1DFA51}" dt="2023-01-23T17:26:52.526" v="2754" actId="1582"/>
          <ac:spMkLst>
            <pc:docMk/>
            <pc:sldMk cId="2500220909" sldId="360"/>
            <ac:spMk id="17" creationId="{5DD40BF6-31CD-B09A-8689-2F54FAA0D398}"/>
          </ac:spMkLst>
        </pc:spChg>
        <pc:spChg chg="add mod">
          <ac:chgData name="Teniente, Rosanne" userId="4704e42c-2779-4675-95e3-c43ff4825f8e" providerId="ADAL" clId="{460D0964-1154-4281-BEC2-D331BF1DFA51}" dt="2023-01-23T17:26:52.526" v="2754" actId="1582"/>
          <ac:spMkLst>
            <pc:docMk/>
            <pc:sldMk cId="2500220909" sldId="360"/>
            <ac:spMk id="18" creationId="{CAE05E8F-8936-804D-2908-39AA3120C676}"/>
          </ac:spMkLst>
        </pc:spChg>
        <pc:picChg chg="add mod">
          <ac:chgData name="Teniente, Rosanne" userId="4704e42c-2779-4675-95e3-c43ff4825f8e" providerId="ADAL" clId="{460D0964-1154-4281-BEC2-D331BF1DFA51}" dt="2023-01-23T15:22:37.519" v="938" actId="1076"/>
          <ac:picMkLst>
            <pc:docMk/>
            <pc:sldMk cId="2500220909" sldId="360"/>
            <ac:picMk id="2" creationId="{56AB6ECF-5654-BED1-B337-22AA4D59D234}"/>
          </ac:picMkLst>
        </pc:picChg>
        <pc:picChg chg="del mod">
          <ac:chgData name="Teniente, Rosanne" userId="4704e42c-2779-4675-95e3-c43ff4825f8e" providerId="ADAL" clId="{460D0964-1154-4281-BEC2-D331BF1DFA51}" dt="2023-01-23T17:10:53.150" v="2055" actId="478"/>
          <ac:picMkLst>
            <pc:docMk/>
            <pc:sldMk cId="2500220909" sldId="360"/>
            <ac:picMk id="6" creationId="{5E767109-3597-EA10-F0C0-46B51F69171B}"/>
          </ac:picMkLst>
        </pc:picChg>
        <pc:picChg chg="add mod">
          <ac:chgData name="Teniente, Rosanne" userId="4704e42c-2779-4675-95e3-c43ff4825f8e" providerId="ADAL" clId="{460D0964-1154-4281-BEC2-D331BF1DFA51}" dt="2023-01-23T18:05:50.476" v="2806" actId="1076"/>
          <ac:picMkLst>
            <pc:docMk/>
            <pc:sldMk cId="2500220909" sldId="360"/>
            <ac:picMk id="19" creationId="{31BCA304-08E1-8FC1-5D14-EDFA36D1E282}"/>
          </ac:picMkLst>
        </pc:picChg>
        <pc:picChg chg="add mod">
          <ac:chgData name="Teniente, Rosanne" userId="4704e42c-2779-4675-95e3-c43ff4825f8e" providerId="ADAL" clId="{460D0964-1154-4281-BEC2-D331BF1DFA51}" dt="2023-01-23T18:05:37.557" v="2803" actId="1076"/>
          <ac:picMkLst>
            <pc:docMk/>
            <pc:sldMk cId="2500220909" sldId="360"/>
            <ac:picMk id="20" creationId="{12F037D0-4067-DAC2-F9A5-B89CD6D821C6}"/>
          </ac:picMkLst>
        </pc:picChg>
        <pc:picChg chg="add mod">
          <ac:chgData name="Teniente, Rosanne" userId="4704e42c-2779-4675-95e3-c43ff4825f8e" providerId="ADAL" clId="{460D0964-1154-4281-BEC2-D331BF1DFA51}" dt="2023-01-23T18:06:04.017" v="2807" actId="1076"/>
          <ac:picMkLst>
            <pc:docMk/>
            <pc:sldMk cId="2500220909" sldId="360"/>
            <ac:picMk id="21" creationId="{31BCB51B-9C8E-3C10-5014-EFC1951ABE19}"/>
          </ac:picMkLst>
        </pc:picChg>
      </pc:sldChg>
      <pc:sldChg chg="modSp mod">
        <pc:chgData name="Teniente, Rosanne" userId="4704e42c-2779-4675-95e3-c43ff4825f8e" providerId="ADAL" clId="{460D0964-1154-4281-BEC2-D331BF1DFA51}" dt="2023-01-25T19:13:04.071" v="4076" actId="113"/>
        <pc:sldMkLst>
          <pc:docMk/>
          <pc:sldMk cId="3596385080" sldId="361"/>
        </pc:sldMkLst>
        <pc:spChg chg="mod">
          <ac:chgData name="Teniente, Rosanne" userId="4704e42c-2779-4675-95e3-c43ff4825f8e" providerId="ADAL" clId="{460D0964-1154-4281-BEC2-D331BF1DFA51}" dt="2023-01-25T19:13:04.071" v="4076" actId="113"/>
          <ac:spMkLst>
            <pc:docMk/>
            <pc:sldMk cId="3596385080" sldId="361"/>
            <ac:spMk id="3" creationId="{79EDC205-4F77-CE78-9AF0-61A5CA2FAA34}"/>
          </ac:spMkLst>
        </pc:spChg>
        <pc:spChg chg="mod">
          <ac:chgData name="Teniente, Rosanne" userId="4704e42c-2779-4675-95e3-c43ff4825f8e" providerId="ADAL" clId="{460D0964-1154-4281-BEC2-D331BF1DFA51}" dt="2023-01-23T16:50:36.004" v="1216" actId="20577"/>
          <ac:spMkLst>
            <pc:docMk/>
            <pc:sldMk cId="3596385080" sldId="361"/>
            <ac:spMk id="6" creationId="{1822A06D-D068-878D-DBC5-6311547AD46A}"/>
          </ac:spMkLst>
        </pc:spChg>
        <pc:picChg chg="mod">
          <ac:chgData name="Teniente, Rosanne" userId="4704e42c-2779-4675-95e3-c43ff4825f8e" providerId="ADAL" clId="{460D0964-1154-4281-BEC2-D331BF1DFA51}" dt="2023-01-25T19:12:29.026" v="4066" actId="1076"/>
          <ac:picMkLst>
            <pc:docMk/>
            <pc:sldMk cId="3596385080" sldId="361"/>
            <ac:picMk id="8" creationId="{138DE1FB-C859-3E6E-CA5F-21EF6AFEA858}"/>
          </ac:picMkLst>
        </pc:picChg>
        <pc:picChg chg="mod">
          <ac:chgData name="Teniente, Rosanne" userId="4704e42c-2779-4675-95e3-c43ff4825f8e" providerId="ADAL" clId="{460D0964-1154-4281-BEC2-D331BF1DFA51}" dt="2023-01-25T19:12:38.309" v="4068" actId="1076"/>
          <ac:picMkLst>
            <pc:docMk/>
            <pc:sldMk cId="3596385080" sldId="361"/>
            <ac:picMk id="9" creationId="{82FC672A-DD83-5BAF-5B62-F570765ABBCD}"/>
          </ac:picMkLst>
        </pc:picChg>
        <pc:picChg chg="mod">
          <ac:chgData name="Teniente, Rosanne" userId="4704e42c-2779-4675-95e3-c43ff4825f8e" providerId="ADAL" clId="{460D0964-1154-4281-BEC2-D331BF1DFA51}" dt="2023-01-25T19:12:34.868" v="4067" actId="1076"/>
          <ac:picMkLst>
            <pc:docMk/>
            <pc:sldMk cId="3596385080" sldId="361"/>
            <ac:picMk id="10" creationId="{D827778A-4D00-7198-D179-12C56301FB95}"/>
          </ac:picMkLst>
        </pc:picChg>
      </pc:sldChg>
      <pc:sldChg chg="del">
        <pc:chgData name="Teniente, Rosanne" userId="4704e42c-2779-4675-95e3-c43ff4825f8e" providerId="ADAL" clId="{460D0964-1154-4281-BEC2-D331BF1DFA51}" dt="2023-01-23T16:19:33.132" v="954" actId="47"/>
        <pc:sldMkLst>
          <pc:docMk/>
          <pc:sldMk cId="1097313485" sldId="362"/>
        </pc:sldMkLst>
      </pc:sldChg>
      <pc:sldChg chg="new">
        <pc:chgData name="Teniente, Rosanne" userId="4704e42c-2779-4675-95e3-c43ff4825f8e" providerId="ADAL" clId="{460D0964-1154-4281-BEC2-D331BF1DFA51}" dt="2023-01-23T16:21:16.070" v="960" actId="680"/>
        <pc:sldMkLst>
          <pc:docMk/>
          <pc:sldMk cId="3078862536" sldId="362"/>
        </pc:sldMkLst>
      </pc:sldChg>
      <pc:sldChg chg="addSp delSp modSp add del mod">
        <pc:chgData name="Teniente, Rosanne" userId="4704e42c-2779-4675-95e3-c43ff4825f8e" providerId="ADAL" clId="{460D0964-1154-4281-BEC2-D331BF1DFA51}" dt="2023-01-23T16:32:34.505" v="1047" actId="47"/>
        <pc:sldMkLst>
          <pc:docMk/>
          <pc:sldMk cId="3993411759" sldId="363"/>
        </pc:sldMkLst>
        <pc:spChg chg="del">
          <ac:chgData name="Teniente, Rosanne" userId="4704e42c-2779-4675-95e3-c43ff4825f8e" providerId="ADAL" clId="{460D0964-1154-4281-BEC2-D331BF1DFA51}" dt="2023-01-23T16:25:50.881" v="965" actId="478"/>
          <ac:spMkLst>
            <pc:docMk/>
            <pc:sldMk cId="3993411759" sldId="363"/>
            <ac:spMk id="3" creationId="{C2D09C8E-6DC1-48C4-9927-AE7ECB995A27}"/>
          </ac:spMkLst>
        </pc:spChg>
        <pc:spChg chg="add mod">
          <ac:chgData name="Teniente, Rosanne" userId="4704e42c-2779-4675-95e3-c43ff4825f8e" providerId="ADAL" clId="{460D0964-1154-4281-BEC2-D331BF1DFA51}" dt="2023-01-23T16:25:50.881" v="965" actId="478"/>
          <ac:spMkLst>
            <pc:docMk/>
            <pc:sldMk cId="3993411759" sldId="363"/>
            <ac:spMk id="6" creationId="{C9021825-CA63-ED33-5ABF-431CCBB779BF}"/>
          </ac:spMkLst>
        </pc:spChg>
        <pc:picChg chg="del">
          <ac:chgData name="Teniente, Rosanne" userId="4704e42c-2779-4675-95e3-c43ff4825f8e" providerId="ADAL" clId="{460D0964-1154-4281-BEC2-D331BF1DFA51}" dt="2023-01-23T16:25:48.251" v="964" actId="478"/>
          <ac:picMkLst>
            <pc:docMk/>
            <pc:sldMk cId="3993411759" sldId="363"/>
            <ac:picMk id="9" creationId="{866A2FEB-873F-4AD4-B463-0287A7E07C60}"/>
          </ac:picMkLst>
        </pc:picChg>
      </pc:sldChg>
      <pc:sldChg chg="addSp modSp add del mod ord">
        <pc:chgData name="Teniente, Rosanne" userId="4704e42c-2779-4675-95e3-c43ff4825f8e" providerId="ADAL" clId="{460D0964-1154-4281-BEC2-D331BF1DFA51}" dt="2023-01-24T15:23:24.954" v="3570" actId="2696"/>
        <pc:sldMkLst>
          <pc:docMk/>
          <pc:sldMk cId="2535639861" sldId="364"/>
        </pc:sldMkLst>
        <pc:spChg chg="mod">
          <ac:chgData name="Teniente, Rosanne" userId="4704e42c-2779-4675-95e3-c43ff4825f8e" providerId="ADAL" clId="{460D0964-1154-4281-BEC2-D331BF1DFA51}" dt="2023-01-23T16:41:23.540" v="1105" actId="1076"/>
          <ac:spMkLst>
            <pc:docMk/>
            <pc:sldMk cId="2535639861" sldId="364"/>
            <ac:spMk id="2" creationId="{52A49F60-C989-4EED-BE17-01B92215CB04}"/>
          </ac:spMkLst>
        </pc:spChg>
        <pc:spChg chg="mod">
          <ac:chgData name="Teniente, Rosanne" userId="4704e42c-2779-4675-95e3-c43ff4825f8e" providerId="ADAL" clId="{460D0964-1154-4281-BEC2-D331BF1DFA51}" dt="2023-01-23T16:44:21.874" v="1114" actId="207"/>
          <ac:spMkLst>
            <pc:docMk/>
            <pc:sldMk cId="2535639861" sldId="364"/>
            <ac:spMk id="3" creationId="{C2D09C8E-6DC1-48C4-9927-AE7ECB995A27}"/>
          </ac:spMkLst>
        </pc:spChg>
        <pc:spChg chg="mod">
          <ac:chgData name="Teniente, Rosanne" userId="4704e42c-2779-4675-95e3-c43ff4825f8e" providerId="ADAL" clId="{460D0964-1154-4281-BEC2-D331BF1DFA51}" dt="2023-01-23T16:51:50.388" v="1223" actId="113"/>
          <ac:spMkLst>
            <pc:docMk/>
            <pc:sldMk cId="2535639861" sldId="364"/>
            <ac:spMk id="5" creationId="{A2F607FB-9737-93E4-16C6-E790AD2C3060}"/>
          </ac:spMkLst>
        </pc:spChg>
        <pc:picChg chg="add mod">
          <ac:chgData name="Teniente, Rosanne" userId="4704e42c-2779-4675-95e3-c43ff4825f8e" providerId="ADAL" clId="{460D0964-1154-4281-BEC2-D331BF1DFA51}" dt="2023-01-23T16:41:16.553" v="1102" actId="1076"/>
          <ac:picMkLst>
            <pc:docMk/>
            <pc:sldMk cId="2535639861" sldId="364"/>
            <ac:picMk id="6" creationId="{25D9CE25-2A47-0AD5-626C-FF482B70C24F}"/>
          </ac:picMkLst>
        </pc:picChg>
        <pc:picChg chg="mod">
          <ac:chgData name="Teniente, Rosanne" userId="4704e42c-2779-4675-95e3-c43ff4825f8e" providerId="ADAL" clId="{460D0964-1154-4281-BEC2-D331BF1DFA51}" dt="2023-01-23T16:51:55.876" v="1224" actId="1076"/>
          <ac:picMkLst>
            <pc:docMk/>
            <pc:sldMk cId="2535639861" sldId="364"/>
            <ac:picMk id="9" creationId="{866A2FEB-873F-4AD4-B463-0287A7E07C60}"/>
          </ac:picMkLst>
        </pc:picChg>
      </pc:sldChg>
      <pc:sldChg chg="addSp delSp modSp add mod ord">
        <pc:chgData name="Teniente, Rosanne" userId="4704e42c-2779-4675-95e3-c43ff4825f8e" providerId="ADAL" clId="{460D0964-1154-4281-BEC2-D331BF1DFA51}" dt="2023-01-25T20:27:55.712" v="5092"/>
        <pc:sldMkLst>
          <pc:docMk/>
          <pc:sldMk cId="2141426724" sldId="365"/>
        </pc:sldMkLst>
        <pc:spChg chg="add del mod">
          <ac:chgData name="Teniente, Rosanne" userId="4704e42c-2779-4675-95e3-c43ff4825f8e" providerId="ADAL" clId="{460D0964-1154-4281-BEC2-D331BF1DFA51}" dt="2023-01-23T16:58:57.009" v="1496" actId="478"/>
          <ac:spMkLst>
            <pc:docMk/>
            <pc:sldMk cId="2141426724" sldId="365"/>
            <ac:spMk id="3" creationId="{65A8FE61-F893-1BE6-2894-E53651CE8B08}"/>
          </ac:spMkLst>
        </pc:spChg>
        <pc:spChg chg="mod">
          <ac:chgData name="Teniente, Rosanne" userId="4704e42c-2779-4675-95e3-c43ff4825f8e" providerId="ADAL" clId="{460D0964-1154-4281-BEC2-D331BF1DFA51}" dt="2023-01-25T20:22:09.959" v="5087" actId="1076"/>
          <ac:spMkLst>
            <pc:docMk/>
            <pc:sldMk cId="2141426724" sldId="365"/>
            <ac:spMk id="5" creationId="{16FBC7A1-2F3F-0978-B720-F03F7A100C96}"/>
          </ac:spMkLst>
        </pc:spChg>
        <pc:spChg chg="del">
          <ac:chgData name="Teniente, Rosanne" userId="4704e42c-2779-4675-95e3-c43ff4825f8e" providerId="ADAL" clId="{460D0964-1154-4281-BEC2-D331BF1DFA51}" dt="2023-01-23T16:58:59.399" v="1497" actId="478"/>
          <ac:spMkLst>
            <pc:docMk/>
            <pc:sldMk cId="2141426724" sldId="365"/>
            <ac:spMk id="7" creationId="{7306129E-7222-9AC7-8016-2342CCFC99EA}"/>
          </ac:spMkLst>
        </pc:spChg>
        <pc:spChg chg="mod">
          <ac:chgData name="Teniente, Rosanne" userId="4704e42c-2779-4675-95e3-c43ff4825f8e" providerId="ADAL" clId="{460D0964-1154-4281-BEC2-D331BF1DFA51}" dt="2023-01-23T17:27:08.194" v="2783" actId="20577"/>
          <ac:spMkLst>
            <pc:docMk/>
            <pc:sldMk cId="2141426724" sldId="365"/>
            <ac:spMk id="8" creationId="{09E49DC3-66B9-1F3B-2DCC-7490EF25EC8A}"/>
          </ac:spMkLst>
        </pc:spChg>
        <pc:spChg chg="add mod">
          <ac:chgData name="Teniente, Rosanne" userId="4704e42c-2779-4675-95e3-c43ff4825f8e" providerId="ADAL" clId="{460D0964-1154-4281-BEC2-D331BF1DFA51}" dt="2023-01-25T20:22:09.959" v="5087" actId="1076"/>
          <ac:spMkLst>
            <pc:docMk/>
            <pc:sldMk cId="2141426724" sldId="365"/>
            <ac:spMk id="11" creationId="{D3CC34D2-530F-958F-5D87-75C2D4B75330}"/>
          </ac:spMkLst>
        </pc:spChg>
        <pc:spChg chg="add mod">
          <ac:chgData name="Teniente, Rosanne" userId="4704e42c-2779-4675-95e3-c43ff4825f8e" providerId="ADAL" clId="{460D0964-1154-4281-BEC2-D331BF1DFA51}" dt="2023-01-25T20:22:09.959" v="5087" actId="1076"/>
          <ac:spMkLst>
            <pc:docMk/>
            <pc:sldMk cId="2141426724" sldId="365"/>
            <ac:spMk id="12" creationId="{D4F5C4A0-7522-6F83-698D-0B184A45C23F}"/>
          </ac:spMkLst>
        </pc:spChg>
        <pc:spChg chg="add del mod">
          <ac:chgData name="Teniente, Rosanne" userId="4704e42c-2779-4675-95e3-c43ff4825f8e" providerId="ADAL" clId="{460D0964-1154-4281-BEC2-D331BF1DFA51}" dt="2023-01-25T19:50:03.778" v="4613" actId="478"/>
          <ac:spMkLst>
            <pc:docMk/>
            <pc:sldMk cId="2141426724" sldId="365"/>
            <ac:spMk id="14" creationId="{69E91DAF-7C09-FC03-406C-9ED64FF3A831}"/>
          </ac:spMkLst>
        </pc:spChg>
        <pc:spChg chg="add mod">
          <ac:chgData name="Teniente, Rosanne" userId="4704e42c-2779-4675-95e3-c43ff4825f8e" providerId="ADAL" clId="{460D0964-1154-4281-BEC2-D331BF1DFA51}" dt="2023-01-25T20:22:09.959" v="5087" actId="1076"/>
          <ac:spMkLst>
            <pc:docMk/>
            <pc:sldMk cId="2141426724" sldId="365"/>
            <ac:spMk id="15" creationId="{2BB3473B-3DF1-BC01-9A07-C501FB5606A7}"/>
          </ac:spMkLst>
        </pc:spChg>
        <pc:spChg chg="add mod">
          <ac:chgData name="Teniente, Rosanne" userId="4704e42c-2779-4675-95e3-c43ff4825f8e" providerId="ADAL" clId="{460D0964-1154-4281-BEC2-D331BF1DFA51}" dt="2023-01-25T20:22:45.638" v="5089" actId="1076"/>
          <ac:spMkLst>
            <pc:docMk/>
            <pc:sldMk cId="2141426724" sldId="365"/>
            <ac:spMk id="19" creationId="{C1C98B9C-2B30-18F2-D221-8041098F8DDA}"/>
          </ac:spMkLst>
        </pc:spChg>
        <pc:spChg chg="add mod">
          <ac:chgData name="Teniente, Rosanne" userId="4704e42c-2779-4675-95e3-c43ff4825f8e" providerId="ADAL" clId="{460D0964-1154-4281-BEC2-D331BF1DFA51}" dt="2023-01-25T20:03:29.949" v="4962" actId="20577"/>
          <ac:spMkLst>
            <pc:docMk/>
            <pc:sldMk cId="2141426724" sldId="365"/>
            <ac:spMk id="20" creationId="{98FAD736-3CA6-3F3E-3BAE-B37BCA490AAF}"/>
          </ac:spMkLst>
        </pc:spChg>
        <pc:picChg chg="del mod">
          <ac:chgData name="Teniente, Rosanne" userId="4704e42c-2779-4675-95e3-c43ff4825f8e" providerId="ADAL" clId="{460D0964-1154-4281-BEC2-D331BF1DFA51}" dt="2023-01-23T17:06:45.517" v="1756" actId="478"/>
          <ac:picMkLst>
            <pc:docMk/>
            <pc:sldMk cId="2141426724" sldId="365"/>
            <ac:picMk id="2" creationId="{56AB6ECF-5654-BED1-B337-22AA4D59D234}"/>
          </ac:picMkLst>
        </pc:picChg>
        <pc:picChg chg="add del mod modCrop">
          <ac:chgData name="Teniente, Rosanne" userId="4704e42c-2779-4675-95e3-c43ff4825f8e" providerId="ADAL" clId="{460D0964-1154-4281-BEC2-D331BF1DFA51}" dt="2023-01-25T19:46:19.544" v="4556" actId="478"/>
          <ac:picMkLst>
            <pc:docMk/>
            <pc:sldMk cId="2141426724" sldId="365"/>
            <ac:picMk id="6" creationId="{5E767109-3597-EA10-F0C0-46B51F69171B}"/>
          </ac:picMkLst>
        </pc:picChg>
        <pc:picChg chg="add del mod">
          <ac:chgData name="Teniente, Rosanne" userId="4704e42c-2779-4675-95e3-c43ff4825f8e" providerId="ADAL" clId="{460D0964-1154-4281-BEC2-D331BF1DFA51}" dt="2023-01-25T19:46:16.872" v="4555" actId="478"/>
          <ac:picMkLst>
            <pc:docMk/>
            <pc:sldMk cId="2141426724" sldId="365"/>
            <ac:picMk id="9" creationId="{D6D09566-4D99-772E-DC0E-76C19ACBB150}"/>
          </ac:picMkLst>
        </pc:picChg>
        <pc:picChg chg="add mod">
          <ac:chgData name="Teniente, Rosanne" userId="4704e42c-2779-4675-95e3-c43ff4825f8e" providerId="ADAL" clId="{460D0964-1154-4281-BEC2-D331BF1DFA51}" dt="2023-01-23T17:06:52.646" v="1760" actId="1076"/>
          <ac:picMkLst>
            <pc:docMk/>
            <pc:sldMk cId="2141426724" sldId="365"/>
            <ac:picMk id="10" creationId="{D98CC116-6F3A-6D0F-E36A-221181B8FCC1}"/>
          </ac:picMkLst>
        </pc:picChg>
        <pc:picChg chg="add mod">
          <ac:chgData name="Teniente, Rosanne" userId="4704e42c-2779-4675-95e3-c43ff4825f8e" providerId="ADAL" clId="{460D0964-1154-4281-BEC2-D331BF1DFA51}" dt="2023-01-25T20:22:09.959" v="5087" actId="1076"/>
          <ac:picMkLst>
            <pc:docMk/>
            <pc:sldMk cId="2141426724" sldId="365"/>
            <ac:picMk id="16" creationId="{1C287970-DE98-018C-7DBF-C346787EE1B5}"/>
          </ac:picMkLst>
        </pc:picChg>
        <pc:picChg chg="add mod">
          <ac:chgData name="Teniente, Rosanne" userId="4704e42c-2779-4675-95e3-c43ff4825f8e" providerId="ADAL" clId="{460D0964-1154-4281-BEC2-D331BF1DFA51}" dt="2023-01-25T20:22:49.660" v="5090" actId="1076"/>
          <ac:picMkLst>
            <pc:docMk/>
            <pc:sldMk cId="2141426724" sldId="365"/>
            <ac:picMk id="17" creationId="{1CF612D3-AC9E-3F20-7D13-C313C3865835}"/>
          </ac:picMkLst>
        </pc:picChg>
        <pc:picChg chg="add mod modCrop">
          <ac:chgData name="Teniente, Rosanne" userId="4704e42c-2779-4675-95e3-c43ff4825f8e" providerId="ADAL" clId="{460D0964-1154-4281-BEC2-D331BF1DFA51}" dt="2023-01-25T20:22:09.959" v="5087" actId="1076"/>
          <ac:picMkLst>
            <pc:docMk/>
            <pc:sldMk cId="2141426724" sldId="365"/>
            <ac:picMk id="18" creationId="{D129D11A-2C31-02DD-862F-7F1F0D0DE73E}"/>
          </ac:picMkLst>
        </pc:picChg>
      </pc:sldChg>
      <pc:sldChg chg="addSp delSp modSp add mod">
        <pc:chgData name="Teniente, Rosanne" userId="4704e42c-2779-4675-95e3-c43ff4825f8e" providerId="ADAL" clId="{460D0964-1154-4281-BEC2-D331BF1DFA51}" dt="2023-01-25T19:39:24.991" v="4472"/>
        <pc:sldMkLst>
          <pc:docMk/>
          <pc:sldMk cId="1940034183" sldId="366"/>
        </pc:sldMkLst>
        <pc:spChg chg="mod">
          <ac:chgData name="Teniente, Rosanne" userId="4704e42c-2779-4675-95e3-c43ff4825f8e" providerId="ADAL" clId="{460D0964-1154-4281-BEC2-D331BF1DFA51}" dt="2023-01-23T21:20:16.086" v="2953" actId="20577"/>
          <ac:spMkLst>
            <pc:docMk/>
            <pc:sldMk cId="1940034183" sldId="366"/>
            <ac:spMk id="2" creationId="{F19B09D7-8B84-4F41-A21C-28C84B9634AE}"/>
          </ac:spMkLst>
        </pc:spChg>
        <pc:spChg chg="del mod">
          <ac:chgData name="Teniente, Rosanne" userId="4704e42c-2779-4675-95e3-c43ff4825f8e" providerId="ADAL" clId="{460D0964-1154-4281-BEC2-D331BF1DFA51}" dt="2023-01-23T21:37:54.698" v="3459" actId="478"/>
          <ac:spMkLst>
            <pc:docMk/>
            <pc:sldMk cId="1940034183" sldId="366"/>
            <ac:spMk id="5" creationId="{DFE02CA2-710F-5510-192B-7369092A9025}"/>
          </ac:spMkLst>
        </pc:spChg>
        <pc:spChg chg="del">
          <ac:chgData name="Teniente, Rosanne" userId="4704e42c-2779-4675-95e3-c43ff4825f8e" providerId="ADAL" clId="{460D0964-1154-4281-BEC2-D331BF1DFA51}" dt="2023-01-23T21:25:34.915" v="2958" actId="478"/>
          <ac:spMkLst>
            <pc:docMk/>
            <pc:sldMk cId="1940034183" sldId="366"/>
            <ac:spMk id="7" creationId="{EC851ABE-5933-6313-8509-5D988EE83150}"/>
          </ac:spMkLst>
        </pc:spChg>
        <pc:spChg chg="del mod">
          <ac:chgData name="Teniente, Rosanne" userId="4704e42c-2779-4675-95e3-c43ff4825f8e" providerId="ADAL" clId="{460D0964-1154-4281-BEC2-D331BF1DFA51}" dt="2023-01-23T21:25:30.573" v="2955" actId="478"/>
          <ac:spMkLst>
            <pc:docMk/>
            <pc:sldMk cId="1940034183" sldId="366"/>
            <ac:spMk id="9" creationId="{E53FB124-279D-8C00-350D-3D44D17BB711}"/>
          </ac:spMkLst>
        </pc:spChg>
        <pc:spChg chg="add mod">
          <ac:chgData name="Teniente, Rosanne" userId="4704e42c-2779-4675-95e3-c43ff4825f8e" providerId="ADAL" clId="{460D0964-1154-4281-BEC2-D331BF1DFA51}" dt="2023-01-23T21:36:07.370" v="3280" actId="164"/>
          <ac:spMkLst>
            <pc:docMk/>
            <pc:sldMk cId="1940034183" sldId="366"/>
            <ac:spMk id="13" creationId="{C33429C6-CCA7-A774-CDD7-5AED78FD128B}"/>
          </ac:spMkLst>
        </pc:spChg>
        <pc:spChg chg="add mod">
          <ac:chgData name="Teniente, Rosanne" userId="4704e42c-2779-4675-95e3-c43ff4825f8e" providerId="ADAL" clId="{460D0964-1154-4281-BEC2-D331BF1DFA51}" dt="2023-01-23T21:36:07.370" v="3280" actId="164"/>
          <ac:spMkLst>
            <pc:docMk/>
            <pc:sldMk cId="1940034183" sldId="366"/>
            <ac:spMk id="14" creationId="{124AF518-8DB9-2240-E722-DF10876A44A9}"/>
          </ac:spMkLst>
        </pc:spChg>
        <pc:spChg chg="add mod">
          <ac:chgData name="Teniente, Rosanne" userId="4704e42c-2779-4675-95e3-c43ff4825f8e" providerId="ADAL" clId="{460D0964-1154-4281-BEC2-D331BF1DFA51}" dt="2023-01-23T21:36:07.370" v="3280" actId="164"/>
          <ac:spMkLst>
            <pc:docMk/>
            <pc:sldMk cId="1940034183" sldId="366"/>
            <ac:spMk id="15" creationId="{D42BD33F-22EB-1E30-3B17-C9CAFC04935D}"/>
          </ac:spMkLst>
        </pc:spChg>
        <pc:spChg chg="add mod">
          <ac:chgData name="Teniente, Rosanne" userId="4704e42c-2779-4675-95e3-c43ff4825f8e" providerId="ADAL" clId="{460D0964-1154-4281-BEC2-D331BF1DFA51}" dt="2023-01-23T21:36:07.370" v="3280" actId="164"/>
          <ac:spMkLst>
            <pc:docMk/>
            <pc:sldMk cId="1940034183" sldId="366"/>
            <ac:spMk id="16" creationId="{4C9F16A6-4788-709D-777E-678DE655B6B6}"/>
          </ac:spMkLst>
        </pc:spChg>
        <pc:spChg chg="add mod">
          <ac:chgData name="Teniente, Rosanne" userId="4704e42c-2779-4675-95e3-c43ff4825f8e" providerId="ADAL" clId="{460D0964-1154-4281-BEC2-D331BF1DFA51}" dt="2023-01-23T21:36:07.370" v="3280" actId="164"/>
          <ac:spMkLst>
            <pc:docMk/>
            <pc:sldMk cId="1940034183" sldId="366"/>
            <ac:spMk id="19" creationId="{1C7F7439-3FA8-0359-B296-8FAB59A106E2}"/>
          </ac:spMkLst>
        </pc:spChg>
        <pc:spChg chg="add mod">
          <ac:chgData name="Teniente, Rosanne" userId="4704e42c-2779-4675-95e3-c43ff4825f8e" providerId="ADAL" clId="{460D0964-1154-4281-BEC2-D331BF1DFA51}" dt="2023-01-23T21:36:07.370" v="3280" actId="164"/>
          <ac:spMkLst>
            <pc:docMk/>
            <pc:sldMk cId="1940034183" sldId="366"/>
            <ac:spMk id="20" creationId="{F732FC86-AC96-81C7-22CF-F3B8DB1FF587}"/>
          </ac:spMkLst>
        </pc:spChg>
        <pc:spChg chg="add mod">
          <ac:chgData name="Teniente, Rosanne" userId="4704e42c-2779-4675-95e3-c43ff4825f8e" providerId="ADAL" clId="{460D0964-1154-4281-BEC2-D331BF1DFA51}" dt="2023-01-23T21:36:07.370" v="3280" actId="164"/>
          <ac:spMkLst>
            <pc:docMk/>
            <pc:sldMk cId="1940034183" sldId="366"/>
            <ac:spMk id="21" creationId="{10A7CACE-DFDD-F4D5-FD3A-D7D1154604F0}"/>
          </ac:spMkLst>
        </pc:spChg>
        <pc:spChg chg="add mod">
          <ac:chgData name="Teniente, Rosanne" userId="4704e42c-2779-4675-95e3-c43ff4825f8e" providerId="ADAL" clId="{460D0964-1154-4281-BEC2-D331BF1DFA51}" dt="2023-01-23T21:36:07.370" v="3280" actId="164"/>
          <ac:spMkLst>
            <pc:docMk/>
            <pc:sldMk cId="1940034183" sldId="366"/>
            <ac:spMk id="22" creationId="{C2F6DBF8-B8DE-9A62-BB59-9C46F42123CF}"/>
          </ac:spMkLst>
        </pc:spChg>
        <pc:spChg chg="add mod">
          <ac:chgData name="Teniente, Rosanne" userId="4704e42c-2779-4675-95e3-c43ff4825f8e" providerId="ADAL" clId="{460D0964-1154-4281-BEC2-D331BF1DFA51}" dt="2023-01-23T21:46:30.950" v="3551" actId="114"/>
          <ac:spMkLst>
            <pc:docMk/>
            <pc:sldMk cId="1940034183" sldId="366"/>
            <ac:spMk id="24" creationId="{02B27250-ACBD-4861-0481-DFB4715AC994}"/>
          </ac:spMkLst>
        </pc:spChg>
        <pc:spChg chg="add del mod">
          <ac:chgData name="Teniente, Rosanne" userId="4704e42c-2779-4675-95e3-c43ff4825f8e" providerId="ADAL" clId="{460D0964-1154-4281-BEC2-D331BF1DFA51}" dt="2023-01-23T21:37:57.682" v="3460" actId="478"/>
          <ac:spMkLst>
            <pc:docMk/>
            <pc:sldMk cId="1940034183" sldId="366"/>
            <ac:spMk id="26" creationId="{F85E5846-9605-1508-491E-15A1B364C016}"/>
          </ac:spMkLst>
        </pc:spChg>
        <pc:spChg chg="add mod">
          <ac:chgData name="Teniente, Rosanne" userId="4704e42c-2779-4675-95e3-c43ff4825f8e" providerId="ADAL" clId="{460D0964-1154-4281-BEC2-D331BF1DFA51}" dt="2023-01-25T19:39:24.991" v="4472"/>
          <ac:spMkLst>
            <pc:docMk/>
            <pc:sldMk cId="1940034183" sldId="366"/>
            <ac:spMk id="29" creationId="{3064FADF-62BE-C645-B54F-BF96A4CA280F}"/>
          </ac:spMkLst>
        </pc:spChg>
        <pc:grpChg chg="add mod">
          <ac:chgData name="Teniente, Rosanne" userId="4704e42c-2779-4675-95e3-c43ff4825f8e" providerId="ADAL" clId="{460D0964-1154-4281-BEC2-D331BF1DFA51}" dt="2023-01-23T21:46:24.308" v="3550" actId="1076"/>
          <ac:grpSpMkLst>
            <pc:docMk/>
            <pc:sldMk cId="1940034183" sldId="366"/>
            <ac:grpSpMk id="23" creationId="{F8C878BB-62F7-1A8B-EC14-CBA5EF85B4B1}"/>
          </ac:grpSpMkLst>
        </pc:grpChg>
        <pc:picChg chg="del">
          <ac:chgData name="Teniente, Rosanne" userId="4704e42c-2779-4675-95e3-c43ff4825f8e" providerId="ADAL" clId="{460D0964-1154-4281-BEC2-D331BF1DFA51}" dt="2023-01-23T21:46:10.033" v="3546" actId="478"/>
          <ac:picMkLst>
            <pc:docMk/>
            <pc:sldMk cId="1940034183" sldId="366"/>
            <ac:picMk id="3" creationId="{AF577659-5B6D-CAD2-AD11-25E6D0247509}"/>
          </ac:picMkLst>
        </pc:picChg>
        <pc:picChg chg="del">
          <ac:chgData name="Teniente, Rosanne" userId="4704e42c-2779-4675-95e3-c43ff4825f8e" providerId="ADAL" clId="{460D0964-1154-4281-BEC2-D331BF1DFA51}" dt="2023-01-23T21:25:27.694" v="2954" actId="478"/>
          <ac:picMkLst>
            <pc:docMk/>
            <pc:sldMk cId="1940034183" sldId="366"/>
            <ac:picMk id="8" creationId="{01C35D3B-7B73-4C36-BB90-F573E179C2FA}"/>
          </ac:picMkLst>
        </pc:picChg>
        <pc:picChg chg="add mod">
          <ac:chgData name="Teniente, Rosanne" userId="4704e42c-2779-4675-95e3-c43ff4825f8e" providerId="ADAL" clId="{460D0964-1154-4281-BEC2-D331BF1DFA51}" dt="2023-01-23T21:36:07.370" v="3280" actId="164"/>
          <ac:picMkLst>
            <pc:docMk/>
            <pc:sldMk cId="1940034183" sldId="366"/>
            <ac:picMk id="10" creationId="{D249BFC4-BC64-C2CF-8AF1-65D9E3FDE4F7}"/>
          </ac:picMkLst>
        </pc:picChg>
        <pc:picChg chg="del mod">
          <ac:chgData name="Teniente, Rosanne" userId="4704e42c-2779-4675-95e3-c43ff4825f8e" providerId="ADAL" clId="{460D0964-1154-4281-BEC2-D331BF1DFA51}" dt="2023-01-23T21:36:17.916" v="3282" actId="478"/>
          <ac:picMkLst>
            <pc:docMk/>
            <pc:sldMk cId="1940034183" sldId="366"/>
            <ac:picMk id="11" creationId="{6BF10D3E-C2B6-1588-679B-136789ECA237}"/>
          </ac:picMkLst>
        </pc:picChg>
        <pc:picChg chg="del mod">
          <ac:chgData name="Teniente, Rosanne" userId="4704e42c-2779-4675-95e3-c43ff4825f8e" providerId="ADAL" clId="{460D0964-1154-4281-BEC2-D331BF1DFA51}" dt="2023-01-23T21:36:18.906" v="3283" actId="478"/>
          <ac:picMkLst>
            <pc:docMk/>
            <pc:sldMk cId="1940034183" sldId="366"/>
            <ac:picMk id="12" creationId="{32258136-860B-560B-3388-1B3A40B9CDE5}"/>
          </ac:picMkLst>
        </pc:picChg>
        <pc:picChg chg="add mod">
          <ac:chgData name="Teniente, Rosanne" userId="4704e42c-2779-4675-95e3-c43ff4825f8e" providerId="ADAL" clId="{460D0964-1154-4281-BEC2-D331BF1DFA51}" dt="2023-01-23T21:36:07.370" v="3280" actId="164"/>
          <ac:picMkLst>
            <pc:docMk/>
            <pc:sldMk cId="1940034183" sldId="366"/>
            <ac:picMk id="17" creationId="{4C5FC77F-F1AF-7F00-A4F2-33A2E14132E9}"/>
          </ac:picMkLst>
        </pc:picChg>
        <pc:picChg chg="add mod">
          <ac:chgData name="Teniente, Rosanne" userId="4704e42c-2779-4675-95e3-c43ff4825f8e" providerId="ADAL" clId="{460D0964-1154-4281-BEC2-D331BF1DFA51}" dt="2023-01-23T21:36:07.370" v="3280" actId="164"/>
          <ac:picMkLst>
            <pc:docMk/>
            <pc:sldMk cId="1940034183" sldId="366"/>
            <ac:picMk id="18" creationId="{FF969D3E-249C-E14D-990F-D6B5CBAFE826}"/>
          </ac:picMkLst>
        </pc:picChg>
        <pc:picChg chg="add mod">
          <ac:chgData name="Teniente, Rosanne" userId="4704e42c-2779-4675-95e3-c43ff4825f8e" providerId="ADAL" clId="{460D0964-1154-4281-BEC2-D331BF1DFA51}" dt="2023-01-23T21:45:39.763" v="3545" actId="1076"/>
          <ac:picMkLst>
            <pc:docMk/>
            <pc:sldMk cId="1940034183" sldId="366"/>
            <ac:picMk id="27" creationId="{5433F8B4-6FD6-12F3-4E21-F9F65F680A79}"/>
          </ac:picMkLst>
        </pc:picChg>
        <pc:picChg chg="add mod">
          <ac:chgData name="Teniente, Rosanne" userId="4704e42c-2779-4675-95e3-c43ff4825f8e" providerId="ADAL" clId="{460D0964-1154-4281-BEC2-D331BF1DFA51}" dt="2023-01-23T21:46:16.006" v="3549" actId="14100"/>
          <ac:picMkLst>
            <pc:docMk/>
            <pc:sldMk cId="1940034183" sldId="366"/>
            <ac:picMk id="28" creationId="{7DE61856-7AC2-F2BC-C0B4-CCD566A139E4}"/>
          </ac:picMkLst>
        </pc:picChg>
      </pc:sldChg>
      <pc:sldChg chg="addSp delSp modSp add mod">
        <pc:chgData name="Teniente, Rosanne" userId="4704e42c-2779-4675-95e3-c43ff4825f8e" providerId="ADAL" clId="{460D0964-1154-4281-BEC2-D331BF1DFA51}" dt="2023-01-25T20:19:34.766" v="5086" actId="20577"/>
        <pc:sldMkLst>
          <pc:docMk/>
          <pc:sldMk cId="4271133665" sldId="367"/>
        </pc:sldMkLst>
        <pc:spChg chg="mod">
          <ac:chgData name="Teniente, Rosanne" userId="4704e42c-2779-4675-95e3-c43ff4825f8e" providerId="ADAL" clId="{460D0964-1154-4281-BEC2-D331BF1DFA51}" dt="2023-01-25T20:19:34.766" v="5086" actId="20577"/>
          <ac:spMkLst>
            <pc:docMk/>
            <pc:sldMk cId="4271133665" sldId="367"/>
            <ac:spMk id="3" creationId="{C2D09C8E-6DC1-48C4-9927-AE7ECB995A27}"/>
          </ac:spMkLst>
        </pc:spChg>
        <pc:spChg chg="add mod">
          <ac:chgData name="Teniente, Rosanne" userId="4704e42c-2779-4675-95e3-c43ff4825f8e" providerId="ADAL" clId="{460D0964-1154-4281-BEC2-D331BF1DFA51}" dt="2023-01-25T20:13:11.386" v="5080" actId="1076"/>
          <ac:spMkLst>
            <pc:docMk/>
            <pc:sldMk cId="4271133665" sldId="367"/>
            <ac:spMk id="5" creationId="{DDE4F6F8-81E3-3B70-F104-E1CFE1E55A02}"/>
          </ac:spMkLst>
        </pc:spChg>
        <pc:spChg chg="add mod">
          <ac:chgData name="Teniente, Rosanne" userId="4704e42c-2779-4675-95e3-c43ff4825f8e" providerId="ADAL" clId="{460D0964-1154-4281-BEC2-D331BF1DFA51}" dt="2023-01-25T20:13:05.362" v="5078" actId="1076"/>
          <ac:spMkLst>
            <pc:docMk/>
            <pc:sldMk cId="4271133665" sldId="367"/>
            <ac:spMk id="7" creationId="{18F3B5C2-0A68-6480-2EB8-F77A4A38BFD3}"/>
          </ac:spMkLst>
        </pc:spChg>
        <pc:spChg chg="add mod">
          <ac:chgData name="Teniente, Rosanne" userId="4704e42c-2779-4675-95e3-c43ff4825f8e" providerId="ADAL" clId="{460D0964-1154-4281-BEC2-D331BF1DFA51}" dt="2023-01-25T20:13:08.498" v="5079" actId="1076"/>
          <ac:spMkLst>
            <pc:docMk/>
            <pc:sldMk cId="4271133665" sldId="367"/>
            <ac:spMk id="10" creationId="{F1BBEB53-A0DE-28FE-6ED1-1BFA6A5D665D}"/>
          </ac:spMkLst>
        </pc:spChg>
        <pc:spChg chg="add mod">
          <ac:chgData name="Teniente, Rosanne" userId="4704e42c-2779-4675-95e3-c43ff4825f8e" providerId="ADAL" clId="{460D0964-1154-4281-BEC2-D331BF1DFA51}" dt="2023-01-25T19:44:49.294" v="4539" actId="1076"/>
          <ac:spMkLst>
            <pc:docMk/>
            <pc:sldMk cId="4271133665" sldId="367"/>
            <ac:spMk id="14" creationId="{EF53395E-3D29-A296-2D1D-8CBE7FAB3AF7}"/>
          </ac:spMkLst>
        </pc:spChg>
        <pc:spChg chg="add del mod">
          <ac:chgData name="Teniente, Rosanne" userId="4704e42c-2779-4675-95e3-c43ff4825f8e" providerId="ADAL" clId="{460D0964-1154-4281-BEC2-D331BF1DFA51}" dt="2023-01-25T19:44:52.992" v="4541"/>
          <ac:spMkLst>
            <pc:docMk/>
            <pc:sldMk cId="4271133665" sldId="367"/>
            <ac:spMk id="15" creationId="{FD3334E7-E1FE-572B-6D45-9815BC0DFD65}"/>
          </ac:spMkLst>
        </pc:spChg>
        <pc:spChg chg="add mod">
          <ac:chgData name="Teniente, Rosanne" userId="4704e42c-2779-4675-95e3-c43ff4825f8e" providerId="ADAL" clId="{460D0964-1154-4281-BEC2-D331BF1DFA51}" dt="2023-01-25T19:45:18.999" v="4549" actId="20577"/>
          <ac:spMkLst>
            <pc:docMk/>
            <pc:sldMk cId="4271133665" sldId="367"/>
            <ac:spMk id="16" creationId="{F566E625-871A-FA61-7D71-20350E0B29B0}"/>
          </ac:spMkLst>
        </pc:spChg>
        <pc:spChg chg="add mod">
          <ac:chgData name="Teniente, Rosanne" userId="4704e42c-2779-4675-95e3-c43ff4825f8e" providerId="ADAL" clId="{460D0964-1154-4281-BEC2-D331BF1DFA51}" dt="2023-01-25T19:45:08.159" v="4546" actId="20577"/>
          <ac:spMkLst>
            <pc:docMk/>
            <pc:sldMk cId="4271133665" sldId="367"/>
            <ac:spMk id="17" creationId="{CE8C1FE6-734B-4DEC-EA2A-0226147FEFE5}"/>
          </ac:spMkLst>
        </pc:spChg>
        <pc:picChg chg="del">
          <ac:chgData name="Teniente, Rosanne" userId="4704e42c-2779-4675-95e3-c43ff4825f8e" providerId="ADAL" clId="{460D0964-1154-4281-BEC2-D331BF1DFA51}" dt="2023-01-25T19:43:31.454" v="4520" actId="478"/>
          <ac:picMkLst>
            <pc:docMk/>
            <pc:sldMk cId="4271133665" sldId="367"/>
            <ac:picMk id="11" creationId="{953A2217-0F04-3B66-641A-E96D91EA5ED6}"/>
          </ac:picMkLst>
        </pc:picChg>
        <pc:picChg chg="del">
          <ac:chgData name="Teniente, Rosanne" userId="4704e42c-2779-4675-95e3-c43ff4825f8e" providerId="ADAL" clId="{460D0964-1154-4281-BEC2-D331BF1DFA51}" dt="2023-01-25T19:43:36.807" v="4521" actId="478"/>
          <ac:picMkLst>
            <pc:docMk/>
            <pc:sldMk cId="4271133665" sldId="367"/>
            <ac:picMk id="12" creationId="{12151ED8-FE75-8189-BF28-65D0F86A9B8D}"/>
          </ac:picMkLst>
        </pc:picChg>
        <pc:picChg chg="del">
          <ac:chgData name="Teniente, Rosanne" userId="4704e42c-2779-4675-95e3-c43ff4825f8e" providerId="ADAL" clId="{460D0964-1154-4281-BEC2-D331BF1DFA51}" dt="2023-01-25T19:43:39.081" v="4522" actId="478"/>
          <ac:picMkLst>
            <pc:docMk/>
            <pc:sldMk cId="4271133665" sldId="367"/>
            <ac:picMk id="13" creationId="{DAE22FA2-D937-A2B9-92D2-F5E321F85316}"/>
          </ac:picMkLst>
        </pc:picChg>
      </pc:sldChg>
      <pc:sldMasterChg chg="delSldLayout modSldLayout">
        <pc:chgData name="Teniente, Rosanne" userId="4704e42c-2779-4675-95e3-c43ff4825f8e" providerId="ADAL" clId="{460D0964-1154-4281-BEC2-D331BF1DFA51}" dt="2023-01-23T16:46:49.692" v="1129" actId="2711"/>
        <pc:sldMasterMkLst>
          <pc:docMk/>
          <pc:sldMasterMk cId="579429830" sldId="2147484125"/>
        </pc:sldMasterMkLst>
        <pc:sldLayoutChg chg="modSp">
          <pc:chgData name="Teniente, Rosanne" userId="4704e42c-2779-4675-95e3-c43ff4825f8e" providerId="ADAL" clId="{460D0964-1154-4281-BEC2-D331BF1DFA51}" dt="2023-01-23T16:46:49.692" v="1129" actId="2711"/>
          <pc:sldLayoutMkLst>
            <pc:docMk/>
            <pc:sldMasterMk cId="579429830" sldId="2147484125"/>
            <pc:sldLayoutMk cId="990953130" sldId="2147484128"/>
          </pc:sldLayoutMkLst>
          <pc:spChg chg="mod">
            <ac:chgData name="Teniente, Rosanne" userId="4704e42c-2779-4675-95e3-c43ff4825f8e" providerId="ADAL" clId="{460D0964-1154-4281-BEC2-D331BF1DFA51}" dt="2023-01-23T16:21:07.571" v="959" actId="207"/>
            <ac:spMkLst>
              <pc:docMk/>
              <pc:sldMasterMk cId="579429830" sldId="2147484125"/>
              <pc:sldLayoutMk cId="990953130" sldId="2147484128"/>
              <ac:spMk id="2" creationId="{7EE57E39-3309-4B91-AA67-7F9F9C2A1B70}"/>
            </ac:spMkLst>
          </pc:spChg>
          <pc:spChg chg="mod">
            <ac:chgData name="Teniente, Rosanne" userId="4704e42c-2779-4675-95e3-c43ff4825f8e" providerId="ADAL" clId="{460D0964-1154-4281-BEC2-D331BF1DFA51}" dt="2023-01-23T16:46:49.692" v="1129" actId="2711"/>
            <ac:spMkLst>
              <pc:docMk/>
              <pc:sldMasterMk cId="579429830" sldId="2147484125"/>
              <pc:sldLayoutMk cId="990953130" sldId="2147484128"/>
              <ac:spMk id="11" creationId="{7E7166DF-DCC9-4269-8F9B-2C8E7AC1A4D4}"/>
            </ac:spMkLst>
          </pc:spChg>
        </pc:sldLayoutChg>
        <pc:sldLayoutChg chg="del">
          <pc:chgData name="Teniente, Rosanne" userId="4704e42c-2779-4675-95e3-c43ff4825f8e" providerId="ADAL" clId="{460D0964-1154-4281-BEC2-D331BF1DFA51}" dt="2023-01-20T21:35:54.710" v="0" actId="2696"/>
          <pc:sldLayoutMkLst>
            <pc:docMk/>
            <pc:sldMasterMk cId="579429830" sldId="2147484125"/>
            <pc:sldLayoutMk cId="2611318678" sldId="2147484166"/>
          </pc:sldLayoutMkLst>
        </pc:sldLayoutChg>
        <pc:sldLayoutChg chg="del">
          <pc:chgData name="Teniente, Rosanne" userId="4704e42c-2779-4675-95e3-c43ff4825f8e" providerId="ADAL" clId="{460D0964-1154-4281-BEC2-D331BF1DFA51}" dt="2023-01-23T14:02:47.443" v="471" actId="2696"/>
          <pc:sldLayoutMkLst>
            <pc:docMk/>
            <pc:sldMasterMk cId="579429830" sldId="2147484125"/>
            <pc:sldLayoutMk cId="95346270" sldId="2147484168"/>
          </pc:sldLayoutMkLst>
        </pc:sldLayoutChg>
        <pc:sldLayoutChg chg="del">
          <pc:chgData name="Teniente, Rosanne" userId="4704e42c-2779-4675-95e3-c43ff4825f8e" providerId="ADAL" clId="{460D0964-1154-4281-BEC2-D331BF1DFA51}" dt="2023-01-23T16:19:33.132" v="954" actId="47"/>
          <pc:sldLayoutMkLst>
            <pc:docMk/>
            <pc:sldMasterMk cId="579429830" sldId="2147484125"/>
            <pc:sldLayoutMk cId="737763669" sldId="2147484170"/>
          </pc:sldLayoutMkLst>
        </pc:sldLayoutChg>
        <pc:sldLayoutChg chg="del">
          <pc:chgData name="Teniente, Rosanne" userId="4704e42c-2779-4675-95e3-c43ff4825f8e" providerId="ADAL" clId="{460D0964-1154-4281-BEC2-D331BF1DFA51}" dt="2023-01-23T16:21:18.308" v="961" actId="47"/>
          <pc:sldLayoutMkLst>
            <pc:docMk/>
            <pc:sldMasterMk cId="579429830" sldId="2147484125"/>
            <pc:sldLayoutMk cId="2562084355" sldId="2147484170"/>
          </pc:sldLayoutMkLst>
        </pc:sldLayoutChg>
      </pc:sldMasterChg>
      <pc:sldMasterChg chg="addSp delSp modSp mod">
        <pc:chgData name="Teniente, Rosanne" userId="4704e42c-2779-4675-95e3-c43ff4825f8e" providerId="ADAL" clId="{460D0964-1154-4281-BEC2-D331BF1DFA51}" dt="2023-01-23T16:20:57.365" v="958" actId="1076"/>
        <pc:sldMasterMkLst>
          <pc:docMk/>
          <pc:sldMasterMk cId="3510793235" sldId="2147484135"/>
        </pc:sldMasterMkLst>
        <pc:spChg chg="del">
          <ac:chgData name="Teniente, Rosanne" userId="4704e42c-2779-4675-95e3-c43ff4825f8e" providerId="ADAL" clId="{460D0964-1154-4281-BEC2-D331BF1DFA51}" dt="2023-01-23T16:20:20.532" v="956" actId="478"/>
          <ac:spMkLst>
            <pc:docMk/>
            <pc:sldMasterMk cId="3510793235" sldId="2147484135"/>
            <ac:spMk id="9" creationId="{CB71FC08-F9DA-4671-B8D8-1B3CFBC95F8C}"/>
          </ac:spMkLst>
        </pc:spChg>
        <pc:picChg chg="add mod">
          <ac:chgData name="Teniente, Rosanne" userId="4704e42c-2779-4675-95e3-c43ff4825f8e" providerId="ADAL" clId="{460D0964-1154-4281-BEC2-D331BF1DFA51}" dt="2023-01-23T16:20:57.365" v="958" actId="1076"/>
          <ac:picMkLst>
            <pc:docMk/>
            <pc:sldMasterMk cId="3510793235" sldId="2147484135"/>
            <ac:picMk id="2" creationId="{AAEB591C-8E8E-AFD0-3237-B17256994BC5}"/>
          </ac:picMkLst>
        </pc:picChg>
      </pc:sldMasterChg>
    </pc:docChg>
  </pc:docChgLst>
  <pc:docChgLst>
    <pc:chgData name="Cohen, Paige" userId="2d675094-caac-4130-ac0e-98e365e96662" providerId="ADAL" clId="{D1B2887F-7C91-4639-A5CC-FB158C884FBF}"/>
    <pc:docChg chg="undo redo custSel addSld delSld modSld sldOrd">
      <pc:chgData name="Cohen, Paige" userId="2d675094-caac-4130-ac0e-98e365e96662" providerId="ADAL" clId="{D1B2887F-7C91-4639-A5CC-FB158C884FBF}" dt="2022-11-30T19:07:48.734" v="1767"/>
      <pc:docMkLst>
        <pc:docMk/>
      </pc:docMkLst>
      <pc:sldChg chg="modSp mod">
        <pc:chgData name="Cohen, Paige" userId="2d675094-caac-4130-ac0e-98e365e96662" providerId="ADAL" clId="{D1B2887F-7C91-4639-A5CC-FB158C884FBF}" dt="2022-11-30T19:06:13.349" v="1764" actId="20577"/>
        <pc:sldMkLst>
          <pc:docMk/>
          <pc:sldMk cId="2360775570" sldId="258"/>
        </pc:sldMkLst>
        <pc:spChg chg="mod">
          <ac:chgData name="Cohen, Paige" userId="2d675094-caac-4130-ac0e-98e365e96662" providerId="ADAL" clId="{D1B2887F-7C91-4639-A5CC-FB158C884FBF}" dt="2022-11-30T19:06:13.349" v="1764" actId="20577"/>
          <ac:spMkLst>
            <pc:docMk/>
            <pc:sldMk cId="2360775570" sldId="258"/>
            <ac:spMk id="4" creationId="{8E8D27C6-D956-47C7-A4F9-7D475AB63AA5}"/>
          </ac:spMkLst>
        </pc:spChg>
      </pc:sldChg>
      <pc:sldChg chg="modSp mod">
        <pc:chgData name="Cohen, Paige" userId="2d675094-caac-4130-ac0e-98e365e96662" providerId="ADAL" clId="{D1B2887F-7C91-4639-A5CC-FB158C884FBF}" dt="2022-11-30T15:10:49.212" v="54" actId="20577"/>
        <pc:sldMkLst>
          <pc:docMk/>
          <pc:sldMk cId="4160225573" sldId="261"/>
        </pc:sldMkLst>
        <pc:spChg chg="mod">
          <ac:chgData name="Cohen, Paige" userId="2d675094-caac-4130-ac0e-98e365e96662" providerId="ADAL" clId="{D1B2887F-7C91-4639-A5CC-FB158C884FBF}" dt="2022-11-30T15:10:04.514" v="41" actId="20577"/>
          <ac:spMkLst>
            <pc:docMk/>
            <pc:sldMk cId="4160225573" sldId="261"/>
            <ac:spMk id="5" creationId="{A63C3577-F31C-44B4-BD3F-C024F6E02517}"/>
          </ac:spMkLst>
        </pc:spChg>
        <pc:spChg chg="mod">
          <ac:chgData name="Cohen, Paige" userId="2d675094-caac-4130-ac0e-98e365e96662" providerId="ADAL" clId="{D1B2887F-7C91-4639-A5CC-FB158C884FBF}" dt="2022-11-30T15:10:49.212" v="54" actId="20577"/>
          <ac:spMkLst>
            <pc:docMk/>
            <pc:sldMk cId="4160225573" sldId="261"/>
            <ac:spMk id="6" creationId="{26D59EB1-241D-4094-9D31-E0046A29F4CC}"/>
          </ac:spMkLst>
        </pc:spChg>
      </pc:sldChg>
      <pc:sldChg chg="modSp mod ord addCm delCm modCm">
        <pc:chgData name="Cohen, Paige" userId="2d675094-caac-4130-ac0e-98e365e96662" providerId="ADAL" clId="{D1B2887F-7C91-4639-A5CC-FB158C884FBF}" dt="2022-11-30T19:06:47.468" v="1766" actId="255"/>
        <pc:sldMkLst>
          <pc:docMk/>
          <pc:sldMk cId="2712172841" sldId="266"/>
        </pc:sldMkLst>
        <pc:spChg chg="mod">
          <ac:chgData name="Cohen, Paige" userId="2d675094-caac-4130-ac0e-98e365e96662" providerId="ADAL" clId="{D1B2887F-7C91-4639-A5CC-FB158C884FBF}" dt="2022-11-30T18:19:35.567" v="998" actId="207"/>
          <ac:spMkLst>
            <pc:docMk/>
            <pc:sldMk cId="2712172841" sldId="266"/>
            <ac:spMk id="5" creationId="{3834568F-FF38-9B55-1217-0DC53FEF5F48}"/>
          </ac:spMkLst>
        </pc:spChg>
        <pc:spChg chg="mod">
          <ac:chgData name="Cohen, Paige" userId="2d675094-caac-4130-ac0e-98e365e96662" providerId="ADAL" clId="{D1B2887F-7C91-4639-A5CC-FB158C884FBF}" dt="2022-11-30T19:06:47.468" v="1766" actId="255"/>
          <ac:spMkLst>
            <pc:docMk/>
            <pc:sldMk cId="2712172841" sldId="266"/>
            <ac:spMk id="7" creationId="{D5FDE212-8E3D-44A1-B1B7-043DC875F67F}"/>
          </ac:spMkLst>
        </pc:spChg>
        <pc:spChg chg="mod">
          <ac:chgData name="Cohen, Paige" userId="2d675094-caac-4130-ac0e-98e365e96662" providerId="ADAL" clId="{D1B2887F-7C91-4639-A5CC-FB158C884FBF}" dt="2022-11-30T18:18:22.883" v="989" actId="207"/>
          <ac:spMkLst>
            <pc:docMk/>
            <pc:sldMk cId="2712172841" sldId="266"/>
            <ac:spMk id="12" creationId="{40B4350B-5AFB-4056-ABD5-659C0B137074}"/>
          </ac:spMkLst>
        </pc:spChg>
        <pc:spChg chg="mod">
          <ac:chgData name="Cohen, Paige" userId="2d675094-caac-4130-ac0e-98e365e96662" providerId="ADAL" clId="{D1B2887F-7C91-4639-A5CC-FB158C884FBF}" dt="2022-11-30T18:18:53.988" v="993" actId="207"/>
          <ac:spMkLst>
            <pc:docMk/>
            <pc:sldMk cId="2712172841" sldId="266"/>
            <ac:spMk id="13" creationId="{A8941165-504F-E3BD-EBFF-FAF5E9B42381}"/>
          </ac:spMkLst>
        </pc:spChg>
      </pc:sldChg>
      <pc:sldChg chg="del addCm">
        <pc:chgData name="Cohen, Paige" userId="2d675094-caac-4130-ac0e-98e365e96662" providerId="ADAL" clId="{D1B2887F-7C91-4639-A5CC-FB158C884FBF}" dt="2022-11-30T15:23:08.231" v="110" actId="47"/>
        <pc:sldMkLst>
          <pc:docMk/>
          <pc:sldMk cId="1897095068" sldId="284"/>
        </pc:sldMkLst>
      </pc:sldChg>
      <pc:sldChg chg="modSp mod addCm delCm">
        <pc:chgData name="Cohen, Paige" userId="2d675094-caac-4130-ac0e-98e365e96662" providerId="ADAL" clId="{D1B2887F-7C91-4639-A5CC-FB158C884FBF}" dt="2022-11-30T19:07:48.734" v="1767"/>
        <pc:sldMkLst>
          <pc:docMk/>
          <pc:sldMk cId="382093408" sldId="294"/>
        </pc:sldMkLst>
        <pc:spChg chg="mod">
          <ac:chgData name="Cohen, Paige" userId="2d675094-caac-4130-ac0e-98e365e96662" providerId="ADAL" clId="{D1B2887F-7C91-4639-A5CC-FB158C884FBF}" dt="2022-11-30T19:05:59.840" v="1730" actId="207"/>
          <ac:spMkLst>
            <pc:docMk/>
            <pc:sldMk cId="382093408" sldId="294"/>
            <ac:spMk id="6" creationId="{1822A06D-D068-878D-DBC5-6311547AD46A}"/>
          </ac:spMkLst>
        </pc:spChg>
      </pc:sldChg>
      <pc:sldChg chg="add del">
        <pc:chgData name="Cohen, Paige" userId="2d675094-caac-4130-ac0e-98e365e96662" providerId="ADAL" clId="{D1B2887F-7C91-4639-A5CC-FB158C884FBF}" dt="2022-11-30T15:21:24.151" v="101" actId="47"/>
        <pc:sldMkLst>
          <pc:docMk/>
          <pc:sldMk cId="1549438149" sldId="332"/>
        </pc:sldMkLst>
      </pc:sldChg>
      <pc:sldChg chg="modSp add del">
        <pc:chgData name="Cohen, Paige" userId="2d675094-caac-4130-ac0e-98e365e96662" providerId="ADAL" clId="{D1B2887F-7C91-4639-A5CC-FB158C884FBF}" dt="2022-11-30T18:56:12.997" v="1651" actId="47"/>
        <pc:sldMkLst>
          <pc:docMk/>
          <pc:sldMk cId="2657623834" sldId="334"/>
        </pc:sldMkLst>
        <pc:spChg chg="mod">
          <ac:chgData name="Cohen, Paige" userId="2d675094-caac-4130-ac0e-98e365e96662" providerId="ADAL" clId="{D1B2887F-7C91-4639-A5CC-FB158C884FBF}" dt="2022-11-30T16:51:26.664" v="812"/>
          <ac:spMkLst>
            <pc:docMk/>
            <pc:sldMk cId="2657623834" sldId="334"/>
            <ac:spMk id="4" creationId="{A4720896-008B-4FF5-912F-93F8B6B329DE}"/>
          </ac:spMkLst>
        </pc:spChg>
      </pc:sldChg>
      <pc:sldChg chg="del">
        <pc:chgData name="Cohen, Paige" userId="2d675094-caac-4130-ac0e-98e365e96662" providerId="ADAL" clId="{D1B2887F-7C91-4639-A5CC-FB158C884FBF}" dt="2022-11-30T15:21:09.008" v="98" actId="47"/>
        <pc:sldMkLst>
          <pc:docMk/>
          <pc:sldMk cId="3448276150" sldId="335"/>
        </pc:sldMkLst>
      </pc:sldChg>
      <pc:sldChg chg="del">
        <pc:chgData name="Cohen, Paige" userId="2d675094-caac-4130-ac0e-98e365e96662" providerId="ADAL" clId="{D1B2887F-7C91-4639-A5CC-FB158C884FBF}" dt="2022-11-30T15:21:28.361" v="102" actId="47"/>
        <pc:sldMkLst>
          <pc:docMk/>
          <pc:sldMk cId="864046512" sldId="336"/>
        </pc:sldMkLst>
      </pc:sldChg>
      <pc:sldChg chg="addSp modSp mod">
        <pc:chgData name="Cohen, Paige" userId="2d675094-caac-4130-ac0e-98e365e96662" providerId="ADAL" clId="{D1B2887F-7C91-4639-A5CC-FB158C884FBF}" dt="2022-11-30T18:12:55.082" v="983" actId="207"/>
        <pc:sldMkLst>
          <pc:docMk/>
          <pc:sldMk cId="661162642" sldId="341"/>
        </pc:sldMkLst>
        <pc:spChg chg="mod">
          <ac:chgData name="Cohen, Paige" userId="2d675094-caac-4130-ac0e-98e365e96662" providerId="ADAL" clId="{D1B2887F-7C91-4639-A5CC-FB158C884FBF}" dt="2022-11-30T18:03:36.571" v="968" actId="1076"/>
          <ac:spMkLst>
            <pc:docMk/>
            <pc:sldMk cId="661162642" sldId="341"/>
            <ac:spMk id="2" creationId="{92F0BD37-7CB7-4B9F-A0EA-255FA30C835F}"/>
          </ac:spMkLst>
        </pc:spChg>
        <pc:spChg chg="mod">
          <ac:chgData name="Cohen, Paige" userId="2d675094-caac-4130-ac0e-98e365e96662" providerId="ADAL" clId="{D1B2887F-7C91-4639-A5CC-FB158C884FBF}" dt="2022-11-30T18:12:55.082" v="983" actId="207"/>
          <ac:spMkLst>
            <pc:docMk/>
            <pc:sldMk cId="661162642" sldId="341"/>
            <ac:spMk id="3" creationId="{2A8CCA8F-36C1-EF69-7C5B-675C06FBD347}"/>
          </ac:spMkLst>
        </pc:spChg>
        <pc:spChg chg="add mod">
          <ac:chgData name="Cohen, Paige" userId="2d675094-caac-4130-ac0e-98e365e96662" providerId="ADAL" clId="{D1B2887F-7C91-4639-A5CC-FB158C884FBF}" dt="2022-11-30T18:06:27.090" v="980" actId="208"/>
          <ac:spMkLst>
            <pc:docMk/>
            <pc:sldMk cId="661162642" sldId="341"/>
            <ac:spMk id="4" creationId="{F5027EAE-9FCE-0202-6750-4B97E180D1CE}"/>
          </ac:spMkLst>
        </pc:spChg>
        <pc:graphicFrameChg chg="mod">
          <ac:chgData name="Cohen, Paige" userId="2d675094-caac-4130-ac0e-98e365e96662" providerId="ADAL" clId="{D1B2887F-7C91-4639-A5CC-FB158C884FBF}" dt="2022-11-30T16:42:54.260" v="692" actId="20577"/>
          <ac:graphicFrameMkLst>
            <pc:docMk/>
            <pc:sldMk cId="661162642" sldId="341"/>
            <ac:graphicFrameMk id="6" creationId="{7D510235-E70B-7994-2C02-B0E3AE86A1C3}"/>
          </ac:graphicFrameMkLst>
        </pc:graphicFrameChg>
      </pc:sldChg>
      <pc:sldChg chg="modSp add del">
        <pc:chgData name="Cohen, Paige" userId="2d675094-caac-4130-ac0e-98e365e96662" providerId="ADAL" clId="{D1B2887F-7C91-4639-A5CC-FB158C884FBF}" dt="2022-11-30T18:56:33.365" v="1655" actId="47"/>
        <pc:sldMkLst>
          <pc:docMk/>
          <pc:sldMk cId="610289575" sldId="342"/>
        </pc:sldMkLst>
        <pc:spChg chg="mod">
          <ac:chgData name="Cohen, Paige" userId="2d675094-caac-4130-ac0e-98e365e96662" providerId="ADAL" clId="{D1B2887F-7C91-4639-A5CC-FB158C884FBF}" dt="2022-11-30T16:51:26.664" v="812"/>
          <ac:spMkLst>
            <pc:docMk/>
            <pc:sldMk cId="610289575" sldId="342"/>
            <ac:spMk id="2" creationId="{1A364EEB-22BD-4B1A-BCDF-F31CFCA306A8}"/>
          </ac:spMkLst>
        </pc:spChg>
      </pc:sldChg>
      <pc:sldChg chg="delSp modSp add del mod setBg modClrScheme delDesignElem chgLayout">
        <pc:chgData name="Cohen, Paige" userId="2d675094-caac-4130-ac0e-98e365e96662" providerId="ADAL" clId="{D1B2887F-7C91-4639-A5CC-FB158C884FBF}" dt="2022-11-30T18:59:13.816" v="1661"/>
        <pc:sldMkLst>
          <pc:docMk/>
          <pc:sldMk cId="2575213716" sldId="347"/>
        </pc:sldMkLst>
        <pc:spChg chg="mod ord">
          <ac:chgData name="Cohen, Paige" userId="2d675094-caac-4130-ac0e-98e365e96662" providerId="ADAL" clId="{D1B2887F-7C91-4639-A5CC-FB158C884FBF}" dt="2022-11-30T18:59:12.617" v="1660" actId="700"/>
          <ac:spMkLst>
            <pc:docMk/>
            <pc:sldMk cId="2575213716" sldId="347"/>
            <ac:spMk id="2" creationId="{1A364EEB-22BD-4B1A-BCDF-F31CFCA306A8}"/>
          </ac:spMkLst>
        </pc:spChg>
        <pc:spChg chg="mod ord">
          <ac:chgData name="Cohen, Paige" userId="2d675094-caac-4130-ac0e-98e365e96662" providerId="ADAL" clId="{D1B2887F-7C91-4639-A5CC-FB158C884FBF}" dt="2022-11-30T18:59:12.617" v="1660" actId="700"/>
          <ac:spMkLst>
            <pc:docMk/>
            <pc:sldMk cId="2575213716" sldId="347"/>
            <ac:spMk id="28" creationId="{A57E35F4-E9CA-4BCC-9629-13286EBA8DA5}"/>
          </ac:spMkLst>
        </pc:spChg>
        <pc:spChg chg="mod ord">
          <ac:chgData name="Cohen, Paige" userId="2d675094-caac-4130-ac0e-98e365e96662" providerId="ADAL" clId="{D1B2887F-7C91-4639-A5CC-FB158C884FBF}" dt="2022-11-30T18:59:12.617" v="1660" actId="700"/>
          <ac:spMkLst>
            <pc:docMk/>
            <pc:sldMk cId="2575213716" sldId="347"/>
            <ac:spMk id="29" creationId="{F789B583-8E2D-470E-903C-4EE331A39A91}"/>
          </ac:spMkLst>
        </pc:spChg>
        <pc:spChg chg="del">
          <ac:chgData name="Cohen, Paige" userId="2d675094-caac-4130-ac0e-98e365e96662" providerId="ADAL" clId="{D1B2887F-7C91-4639-A5CC-FB158C884FBF}" dt="2022-11-30T16:51:26.664" v="812"/>
          <ac:spMkLst>
            <pc:docMk/>
            <pc:sldMk cId="2575213716" sldId="347"/>
            <ac:spMk id="34" creationId="{81AEB8A9-B768-4E30-BA55-D919E6687343}"/>
          </ac:spMkLst>
        </pc:spChg>
      </pc:sldChg>
      <pc:sldChg chg="delSp modSp add del setBg delDesignElem">
        <pc:chgData name="Cohen, Paige" userId="2d675094-caac-4130-ac0e-98e365e96662" providerId="ADAL" clId="{D1B2887F-7C91-4639-A5CC-FB158C884FBF}" dt="2022-11-30T18:56:18.245" v="1652" actId="47"/>
        <pc:sldMkLst>
          <pc:docMk/>
          <pc:sldMk cId="79706988" sldId="348"/>
        </pc:sldMkLst>
        <pc:spChg chg="mod">
          <ac:chgData name="Cohen, Paige" userId="2d675094-caac-4130-ac0e-98e365e96662" providerId="ADAL" clId="{D1B2887F-7C91-4639-A5CC-FB158C884FBF}" dt="2022-11-30T16:51:26.664" v="812"/>
          <ac:spMkLst>
            <pc:docMk/>
            <pc:sldMk cId="79706988" sldId="348"/>
            <ac:spMk id="4" creationId="{46E710F3-3432-492A-8D60-9DE9A4EA418B}"/>
          </ac:spMkLst>
        </pc:spChg>
        <pc:spChg chg="del">
          <ac:chgData name="Cohen, Paige" userId="2d675094-caac-4130-ac0e-98e365e96662" providerId="ADAL" clId="{D1B2887F-7C91-4639-A5CC-FB158C884FBF}" dt="2022-11-30T16:51:26.664" v="812"/>
          <ac:spMkLst>
            <pc:docMk/>
            <pc:sldMk cId="79706988" sldId="348"/>
            <ac:spMk id="14" creationId="{4038CB10-1F5C-4D54-9DF7-12586DE5B007}"/>
          </ac:spMkLst>
        </pc:spChg>
        <pc:spChg chg="del">
          <ac:chgData name="Cohen, Paige" userId="2d675094-caac-4130-ac0e-98e365e96662" providerId="ADAL" clId="{D1B2887F-7C91-4639-A5CC-FB158C884FBF}" dt="2022-11-30T16:51:26.664" v="812"/>
          <ac:spMkLst>
            <pc:docMk/>
            <pc:sldMk cId="79706988" sldId="348"/>
            <ac:spMk id="16" creationId="{36D30126-6314-4A93-B27E-5C66CF781924}"/>
          </ac:spMkLst>
        </pc:spChg>
        <pc:spChg chg="del">
          <ac:chgData name="Cohen, Paige" userId="2d675094-caac-4130-ac0e-98e365e96662" providerId="ADAL" clId="{D1B2887F-7C91-4639-A5CC-FB158C884FBF}" dt="2022-11-30T16:51:26.664" v="812"/>
          <ac:spMkLst>
            <pc:docMk/>
            <pc:sldMk cId="79706988" sldId="348"/>
            <ac:spMk id="18" creationId="{73ED6512-6858-4552-B699-9A97FE9A4EA2}"/>
          </ac:spMkLst>
        </pc:spChg>
      </pc:sldChg>
      <pc:sldChg chg="addSp delSp modSp add mod setBg modClrScheme delDesignElem chgLayout">
        <pc:chgData name="Cohen, Paige" userId="2d675094-caac-4130-ac0e-98e365e96662" providerId="ADAL" clId="{D1B2887F-7C91-4639-A5CC-FB158C884FBF}" dt="2022-11-30T18:58:22.601" v="1657" actId="1076"/>
        <pc:sldMkLst>
          <pc:docMk/>
          <pc:sldMk cId="575309617" sldId="350"/>
        </pc:sldMkLst>
        <pc:spChg chg="mod ord">
          <ac:chgData name="Cohen, Paige" userId="2d675094-caac-4130-ac0e-98e365e96662" providerId="ADAL" clId="{D1B2887F-7C91-4639-A5CC-FB158C884FBF}" dt="2022-11-30T18:44:56.151" v="1558" actId="20577"/>
          <ac:spMkLst>
            <pc:docMk/>
            <pc:sldMk cId="575309617" sldId="350"/>
            <ac:spMk id="2" creationId="{F19B09D7-8B84-4F41-A21C-28C84B9634AE}"/>
          </ac:spMkLst>
        </pc:spChg>
        <pc:spChg chg="del mod ord">
          <ac:chgData name="Cohen, Paige" userId="2d675094-caac-4130-ac0e-98e365e96662" providerId="ADAL" clId="{D1B2887F-7C91-4639-A5CC-FB158C884FBF}" dt="2022-11-30T18:45:01.714" v="1559" actId="478"/>
          <ac:spMkLst>
            <pc:docMk/>
            <pc:sldMk cId="575309617" sldId="350"/>
            <ac:spMk id="3" creationId="{B260D4EA-1970-4ED6-BC2E-84847A8E81EF}"/>
          </ac:spMkLst>
        </pc:spChg>
        <pc:spChg chg="mod ord">
          <ac:chgData name="Cohen, Paige" userId="2d675094-caac-4130-ac0e-98e365e96662" providerId="ADAL" clId="{D1B2887F-7C91-4639-A5CC-FB158C884FBF}" dt="2022-11-30T18:42:37.108" v="1538" actId="700"/>
          <ac:spMkLst>
            <pc:docMk/>
            <pc:sldMk cId="575309617" sldId="350"/>
            <ac:spMk id="4" creationId="{A033D0D8-09A2-48D8-BC8E-FE07E80C6A09}"/>
          </ac:spMkLst>
        </pc:spChg>
        <pc:spChg chg="add mod">
          <ac:chgData name="Cohen, Paige" userId="2d675094-caac-4130-ac0e-98e365e96662" providerId="ADAL" clId="{D1B2887F-7C91-4639-A5CC-FB158C884FBF}" dt="2022-11-30T18:50:45.700" v="1614" actId="5793"/>
          <ac:spMkLst>
            <pc:docMk/>
            <pc:sldMk cId="575309617" sldId="350"/>
            <ac:spMk id="5" creationId="{DFE02CA2-710F-5510-192B-7369092A9025}"/>
          </ac:spMkLst>
        </pc:spChg>
        <pc:spChg chg="del mod topLvl">
          <ac:chgData name="Cohen, Paige" userId="2d675094-caac-4130-ac0e-98e365e96662" providerId="ADAL" clId="{D1B2887F-7C91-4639-A5CC-FB158C884FBF}" dt="2022-11-30T18:47:11.171" v="1587" actId="478"/>
          <ac:spMkLst>
            <pc:docMk/>
            <pc:sldMk cId="575309617" sldId="350"/>
            <ac:spMk id="9" creationId="{60667DAD-288B-4ADF-A1FE-85C7F2CC7765}"/>
          </ac:spMkLst>
        </pc:spChg>
        <pc:spChg chg="add mod">
          <ac:chgData name="Cohen, Paige" userId="2d675094-caac-4130-ac0e-98e365e96662" providerId="ADAL" clId="{D1B2887F-7C91-4639-A5CC-FB158C884FBF}" dt="2022-11-30T18:50:39.514" v="1613" actId="14100"/>
          <ac:spMkLst>
            <pc:docMk/>
            <pc:sldMk cId="575309617" sldId="350"/>
            <ac:spMk id="10" creationId="{7BB483D6-88D5-CB60-C10F-C20161CD4A76}"/>
          </ac:spMkLst>
        </pc:spChg>
        <pc:spChg chg="del mod topLvl">
          <ac:chgData name="Cohen, Paige" userId="2d675094-caac-4130-ac0e-98e365e96662" providerId="ADAL" clId="{D1B2887F-7C91-4639-A5CC-FB158C884FBF}" dt="2022-11-30T18:47:12.198" v="1588" actId="478"/>
          <ac:spMkLst>
            <pc:docMk/>
            <pc:sldMk cId="575309617" sldId="350"/>
            <ac:spMk id="12" creationId="{3109873C-F778-4A87-8DF8-2BE9F3C2B2F5}"/>
          </ac:spMkLst>
        </pc:spChg>
        <pc:spChg chg="del">
          <ac:chgData name="Cohen, Paige" userId="2d675094-caac-4130-ac0e-98e365e96662" providerId="ADAL" clId="{D1B2887F-7C91-4639-A5CC-FB158C884FBF}" dt="2022-11-30T16:51:26.664" v="812"/>
          <ac:spMkLst>
            <pc:docMk/>
            <pc:sldMk cId="575309617" sldId="350"/>
            <ac:spMk id="19" creationId="{81AEB8A9-B768-4E30-BA55-D919E6687343}"/>
          </ac:spMkLst>
        </pc:spChg>
        <pc:grpChg chg="add del mod">
          <ac:chgData name="Cohen, Paige" userId="2d675094-caac-4130-ac0e-98e365e96662" providerId="ADAL" clId="{D1B2887F-7C91-4639-A5CC-FB158C884FBF}" dt="2022-11-30T18:47:11.171" v="1587" actId="478"/>
          <ac:grpSpMkLst>
            <pc:docMk/>
            <pc:sldMk cId="575309617" sldId="350"/>
            <ac:grpSpMk id="7" creationId="{652837D4-7285-1606-5063-57FB192591A3}"/>
          </ac:grpSpMkLst>
        </pc:grpChg>
        <pc:picChg chg="mod">
          <ac:chgData name="Cohen, Paige" userId="2d675094-caac-4130-ac0e-98e365e96662" providerId="ADAL" clId="{D1B2887F-7C91-4639-A5CC-FB158C884FBF}" dt="2022-11-30T18:58:22.601" v="1657" actId="1076"/>
          <ac:picMkLst>
            <pc:docMk/>
            <pc:sldMk cId="575309617" sldId="350"/>
            <ac:picMk id="6" creationId="{959FC052-5020-44C1-86DC-E8DEF1E0783D}"/>
          </ac:picMkLst>
        </pc:picChg>
        <pc:picChg chg="mod">
          <ac:chgData name="Cohen, Paige" userId="2d675094-caac-4130-ac0e-98e365e96662" providerId="ADAL" clId="{D1B2887F-7C91-4639-A5CC-FB158C884FBF}" dt="2022-11-30T18:58:19.974" v="1656" actId="1076"/>
          <ac:picMkLst>
            <pc:docMk/>
            <pc:sldMk cId="575309617" sldId="350"/>
            <ac:picMk id="8" creationId="{01C35D3B-7B73-4C36-BB90-F573E179C2FA}"/>
          </ac:picMkLst>
        </pc:picChg>
      </pc:sldChg>
      <pc:sldChg chg="modSp mod ord">
        <pc:chgData name="Cohen, Paige" userId="2d675094-caac-4130-ac0e-98e365e96662" providerId="ADAL" clId="{D1B2887F-7C91-4639-A5CC-FB158C884FBF}" dt="2022-11-30T19:06:39.127" v="1765" actId="255"/>
        <pc:sldMkLst>
          <pc:docMk/>
          <pc:sldMk cId="4174451124" sldId="351"/>
        </pc:sldMkLst>
        <pc:spChg chg="mod">
          <ac:chgData name="Cohen, Paige" userId="2d675094-caac-4130-ac0e-98e365e96662" providerId="ADAL" clId="{D1B2887F-7C91-4639-A5CC-FB158C884FBF}" dt="2022-11-30T19:06:39.127" v="1765" actId="255"/>
          <ac:spMkLst>
            <pc:docMk/>
            <pc:sldMk cId="4174451124" sldId="351"/>
            <ac:spMk id="2" creationId="{161397FF-2994-9BD0-D309-5644B4725F59}"/>
          </ac:spMkLst>
        </pc:spChg>
        <pc:spChg chg="mod">
          <ac:chgData name="Cohen, Paige" userId="2d675094-caac-4130-ac0e-98e365e96662" providerId="ADAL" clId="{D1B2887F-7C91-4639-A5CC-FB158C884FBF}" dt="2022-11-30T18:05:48.606" v="979" actId="207"/>
          <ac:spMkLst>
            <pc:docMk/>
            <pc:sldMk cId="4174451124" sldId="351"/>
            <ac:spMk id="3" creationId="{B060E693-934E-C5F2-9301-45BFFF300F67}"/>
          </ac:spMkLst>
        </pc:spChg>
        <pc:graphicFrameChg chg="modGraphic">
          <ac:chgData name="Cohen, Paige" userId="2d675094-caac-4130-ac0e-98e365e96662" providerId="ADAL" clId="{D1B2887F-7C91-4639-A5CC-FB158C884FBF}" dt="2022-11-30T18:13:10.299" v="984" actId="207"/>
          <ac:graphicFrameMkLst>
            <pc:docMk/>
            <pc:sldMk cId="4174451124" sldId="351"/>
            <ac:graphicFrameMk id="7" creationId="{08E56F9A-EE0C-4246-CDC2-86226BE2A2BF}"/>
          </ac:graphicFrameMkLst>
        </pc:graphicFrameChg>
      </pc:sldChg>
      <pc:sldChg chg="delSp modSp add del setBg delDesignElem">
        <pc:chgData name="Cohen, Paige" userId="2d675094-caac-4130-ac0e-98e365e96662" providerId="ADAL" clId="{D1B2887F-7C91-4639-A5CC-FB158C884FBF}" dt="2022-11-30T18:56:20.135" v="1653" actId="47"/>
        <pc:sldMkLst>
          <pc:docMk/>
          <pc:sldMk cId="608943409" sldId="352"/>
        </pc:sldMkLst>
        <pc:spChg chg="mod">
          <ac:chgData name="Cohen, Paige" userId="2d675094-caac-4130-ac0e-98e365e96662" providerId="ADAL" clId="{D1B2887F-7C91-4639-A5CC-FB158C884FBF}" dt="2022-11-30T16:51:26.664" v="812"/>
          <ac:spMkLst>
            <pc:docMk/>
            <pc:sldMk cId="608943409" sldId="352"/>
            <ac:spMk id="4" creationId="{46E710F3-3432-492A-8D60-9DE9A4EA418B}"/>
          </ac:spMkLst>
        </pc:spChg>
        <pc:spChg chg="del">
          <ac:chgData name="Cohen, Paige" userId="2d675094-caac-4130-ac0e-98e365e96662" providerId="ADAL" clId="{D1B2887F-7C91-4639-A5CC-FB158C884FBF}" dt="2022-11-30T16:51:26.664" v="812"/>
          <ac:spMkLst>
            <pc:docMk/>
            <pc:sldMk cId="608943409" sldId="352"/>
            <ac:spMk id="14" creationId="{4038CB10-1F5C-4D54-9DF7-12586DE5B007}"/>
          </ac:spMkLst>
        </pc:spChg>
        <pc:spChg chg="del">
          <ac:chgData name="Cohen, Paige" userId="2d675094-caac-4130-ac0e-98e365e96662" providerId="ADAL" clId="{D1B2887F-7C91-4639-A5CC-FB158C884FBF}" dt="2022-11-30T16:51:26.664" v="812"/>
          <ac:spMkLst>
            <pc:docMk/>
            <pc:sldMk cId="608943409" sldId="352"/>
            <ac:spMk id="16" creationId="{36D30126-6314-4A93-B27E-5C66CF781924}"/>
          </ac:spMkLst>
        </pc:spChg>
        <pc:spChg chg="del">
          <ac:chgData name="Cohen, Paige" userId="2d675094-caac-4130-ac0e-98e365e96662" providerId="ADAL" clId="{D1B2887F-7C91-4639-A5CC-FB158C884FBF}" dt="2022-11-30T16:51:26.664" v="812"/>
          <ac:spMkLst>
            <pc:docMk/>
            <pc:sldMk cId="608943409" sldId="352"/>
            <ac:spMk id="18" creationId="{73ED6512-6858-4552-B699-9A97FE9A4EA2}"/>
          </ac:spMkLst>
        </pc:spChg>
      </pc:sldChg>
      <pc:sldChg chg="modSp mod addCm delCm">
        <pc:chgData name="Cohen, Paige" userId="2d675094-caac-4130-ac0e-98e365e96662" providerId="ADAL" clId="{D1B2887F-7C91-4639-A5CC-FB158C884FBF}" dt="2022-11-30T19:04:41.350" v="1725" actId="207"/>
        <pc:sldMkLst>
          <pc:docMk/>
          <pc:sldMk cId="533011904" sldId="353"/>
        </pc:sldMkLst>
        <pc:spChg chg="mod">
          <ac:chgData name="Cohen, Paige" userId="2d675094-caac-4130-ac0e-98e365e96662" providerId="ADAL" clId="{D1B2887F-7C91-4639-A5CC-FB158C884FBF}" dt="2022-11-30T19:02:24.042" v="1718" actId="207"/>
          <ac:spMkLst>
            <pc:docMk/>
            <pc:sldMk cId="533011904" sldId="353"/>
            <ac:spMk id="2" creationId="{3E47F023-15C3-4BB4-BFB9-1D57FA049C6D}"/>
          </ac:spMkLst>
        </pc:spChg>
        <pc:graphicFrameChg chg="mod">
          <ac:chgData name="Cohen, Paige" userId="2d675094-caac-4130-ac0e-98e365e96662" providerId="ADAL" clId="{D1B2887F-7C91-4639-A5CC-FB158C884FBF}" dt="2022-11-30T19:04:41.350" v="1725" actId="207"/>
          <ac:graphicFrameMkLst>
            <pc:docMk/>
            <pc:sldMk cId="533011904" sldId="353"/>
            <ac:graphicFrameMk id="3" creationId="{F69EA2A2-16C3-CF24-B1AD-4FF07CD3B285}"/>
          </ac:graphicFrameMkLst>
        </pc:graphicFrameChg>
      </pc:sldChg>
      <pc:sldChg chg="modSp mod addCm delCm">
        <pc:chgData name="Cohen, Paige" userId="2d675094-caac-4130-ac0e-98e365e96662" providerId="ADAL" clId="{D1B2887F-7C91-4639-A5CC-FB158C884FBF}" dt="2022-11-30T18:03:03.359" v="964" actId="207"/>
        <pc:sldMkLst>
          <pc:docMk/>
          <pc:sldMk cId="2617282956" sldId="355"/>
        </pc:sldMkLst>
        <pc:spChg chg="mod">
          <ac:chgData name="Cohen, Paige" userId="2d675094-caac-4130-ac0e-98e365e96662" providerId="ADAL" clId="{D1B2887F-7C91-4639-A5CC-FB158C884FBF}" dt="2022-11-30T18:03:03.359" v="964" actId="207"/>
          <ac:spMkLst>
            <pc:docMk/>
            <pc:sldMk cId="2617282956" sldId="355"/>
            <ac:spMk id="2" creationId="{BF79B0FB-2662-C81F-DCEF-CD1D355F4176}"/>
          </ac:spMkLst>
        </pc:spChg>
        <pc:graphicFrameChg chg="mod modGraphic">
          <ac:chgData name="Cohen, Paige" userId="2d675094-caac-4130-ac0e-98e365e96662" providerId="ADAL" clId="{D1B2887F-7C91-4639-A5CC-FB158C884FBF}" dt="2022-11-30T15:19:57.803" v="97"/>
          <ac:graphicFrameMkLst>
            <pc:docMk/>
            <pc:sldMk cId="2617282956" sldId="355"/>
            <ac:graphicFrameMk id="5" creationId="{734354A6-680B-4601-E527-DB1F1EC81A9E}"/>
          </ac:graphicFrameMkLst>
        </pc:graphicFrameChg>
      </pc:sldChg>
      <pc:sldChg chg="del addCm">
        <pc:chgData name="Cohen, Paige" userId="2d675094-caac-4130-ac0e-98e365e96662" providerId="ADAL" clId="{D1B2887F-7C91-4639-A5CC-FB158C884FBF}" dt="2022-11-30T15:30:27.960" v="135" actId="47"/>
        <pc:sldMkLst>
          <pc:docMk/>
          <pc:sldMk cId="97817641" sldId="356"/>
        </pc:sldMkLst>
      </pc:sldChg>
      <pc:sldChg chg="addSp modSp new mod addCm delCm">
        <pc:chgData name="Cohen, Paige" userId="2d675094-caac-4130-ac0e-98e365e96662" providerId="ADAL" clId="{D1B2887F-7C91-4639-A5CC-FB158C884FBF}" dt="2022-11-30T18:26:25.351" v="1537" actId="2085"/>
        <pc:sldMkLst>
          <pc:docMk/>
          <pc:sldMk cId="875424498" sldId="356"/>
        </pc:sldMkLst>
        <pc:spChg chg="mod">
          <ac:chgData name="Cohen, Paige" userId="2d675094-caac-4130-ac0e-98e365e96662" providerId="ADAL" clId="{D1B2887F-7C91-4639-A5CC-FB158C884FBF}" dt="2022-11-30T15:45:53.391" v="209" actId="20577"/>
          <ac:spMkLst>
            <pc:docMk/>
            <pc:sldMk cId="875424498" sldId="356"/>
            <ac:spMk id="2" creationId="{B4F85531-9859-097D-055E-39D5949B12AF}"/>
          </ac:spMkLst>
        </pc:spChg>
        <pc:spChg chg="mod">
          <ac:chgData name="Cohen, Paige" userId="2d675094-caac-4130-ac0e-98e365e96662" providerId="ADAL" clId="{D1B2887F-7C91-4639-A5CC-FB158C884FBF}" dt="2022-11-30T18:25:59.469" v="1534" actId="20577"/>
          <ac:spMkLst>
            <pc:docMk/>
            <pc:sldMk cId="875424498" sldId="356"/>
            <ac:spMk id="3" creationId="{5C9DCD3F-189D-78FD-191F-11A16976FCDE}"/>
          </ac:spMkLst>
        </pc:spChg>
        <pc:spChg chg="add mod">
          <ac:chgData name="Cohen, Paige" userId="2d675094-caac-4130-ac0e-98e365e96662" providerId="ADAL" clId="{D1B2887F-7C91-4639-A5CC-FB158C884FBF}" dt="2022-11-30T18:26:25.351" v="1537" actId="2085"/>
          <ac:spMkLst>
            <pc:docMk/>
            <pc:sldMk cId="875424498" sldId="356"/>
            <ac:spMk id="8" creationId="{871AE9BF-884B-C718-5802-1BD8D4BCA2BE}"/>
          </ac:spMkLst>
        </pc:spChg>
        <pc:picChg chg="add mod">
          <ac:chgData name="Cohen, Paige" userId="2d675094-caac-4130-ac0e-98e365e96662" providerId="ADAL" clId="{D1B2887F-7C91-4639-A5CC-FB158C884FBF}" dt="2022-11-30T15:51:02.760" v="661" actId="1076"/>
          <ac:picMkLst>
            <pc:docMk/>
            <pc:sldMk cId="875424498" sldId="356"/>
            <ac:picMk id="7" creationId="{4184AB01-9B09-E014-53D0-D14F283E8226}"/>
          </ac:picMkLst>
        </pc:picChg>
      </pc:sldChg>
      <pc:sldChg chg="new del">
        <pc:chgData name="Cohen, Paige" userId="2d675094-caac-4130-ac0e-98e365e96662" providerId="ADAL" clId="{D1B2887F-7C91-4639-A5CC-FB158C884FBF}" dt="2022-11-30T15:45:27.822" v="143" actId="47"/>
        <pc:sldMkLst>
          <pc:docMk/>
          <pc:sldMk cId="3597484573" sldId="356"/>
        </pc:sldMkLst>
      </pc:sldChg>
      <pc:sldChg chg="del">
        <pc:chgData name="Cohen, Paige" userId="2d675094-caac-4130-ac0e-98e365e96662" providerId="ADAL" clId="{D1B2887F-7C91-4639-A5CC-FB158C884FBF}" dt="2022-11-30T15:30:34.136" v="137" actId="47"/>
        <pc:sldMkLst>
          <pc:docMk/>
          <pc:sldMk cId="2653857310" sldId="357"/>
        </pc:sldMkLst>
      </pc:sldChg>
      <pc:sldChg chg="delSp modSp add del setBg delDesignElem">
        <pc:chgData name="Cohen, Paige" userId="2d675094-caac-4130-ac0e-98e365e96662" providerId="ADAL" clId="{D1B2887F-7C91-4639-A5CC-FB158C884FBF}" dt="2022-11-30T18:56:22.088" v="1654" actId="47"/>
        <pc:sldMkLst>
          <pc:docMk/>
          <pc:sldMk cId="4114521160" sldId="357"/>
        </pc:sldMkLst>
        <pc:spChg chg="mod">
          <ac:chgData name="Cohen, Paige" userId="2d675094-caac-4130-ac0e-98e365e96662" providerId="ADAL" clId="{D1B2887F-7C91-4639-A5CC-FB158C884FBF}" dt="2022-11-30T16:51:26.664" v="812"/>
          <ac:spMkLst>
            <pc:docMk/>
            <pc:sldMk cId="4114521160" sldId="357"/>
            <ac:spMk id="4" creationId="{46E710F3-3432-492A-8D60-9DE9A4EA418B}"/>
          </ac:spMkLst>
        </pc:spChg>
        <pc:spChg chg="del">
          <ac:chgData name="Cohen, Paige" userId="2d675094-caac-4130-ac0e-98e365e96662" providerId="ADAL" clId="{D1B2887F-7C91-4639-A5CC-FB158C884FBF}" dt="2022-11-30T16:51:26.664" v="812"/>
          <ac:spMkLst>
            <pc:docMk/>
            <pc:sldMk cId="4114521160" sldId="357"/>
            <ac:spMk id="14" creationId="{4038CB10-1F5C-4D54-9DF7-12586DE5B007}"/>
          </ac:spMkLst>
        </pc:spChg>
        <pc:spChg chg="del">
          <ac:chgData name="Cohen, Paige" userId="2d675094-caac-4130-ac0e-98e365e96662" providerId="ADAL" clId="{D1B2887F-7C91-4639-A5CC-FB158C884FBF}" dt="2022-11-30T16:51:26.664" v="812"/>
          <ac:spMkLst>
            <pc:docMk/>
            <pc:sldMk cId="4114521160" sldId="357"/>
            <ac:spMk id="16" creationId="{36D30126-6314-4A93-B27E-5C66CF781924}"/>
          </ac:spMkLst>
        </pc:spChg>
        <pc:spChg chg="del">
          <ac:chgData name="Cohen, Paige" userId="2d675094-caac-4130-ac0e-98e365e96662" providerId="ADAL" clId="{D1B2887F-7C91-4639-A5CC-FB158C884FBF}" dt="2022-11-30T16:51:26.664" v="812"/>
          <ac:spMkLst>
            <pc:docMk/>
            <pc:sldMk cId="4114521160" sldId="357"/>
            <ac:spMk id="18" creationId="{73ED6512-6858-4552-B699-9A97FE9A4EA2}"/>
          </ac:spMkLst>
        </pc:spChg>
      </pc:sldChg>
      <pc:sldChg chg="del">
        <pc:chgData name="Cohen, Paige" userId="2d675094-caac-4130-ac0e-98e365e96662" providerId="ADAL" clId="{D1B2887F-7C91-4639-A5CC-FB158C884FBF}" dt="2022-11-30T15:30:32.302" v="136" actId="47"/>
        <pc:sldMkLst>
          <pc:docMk/>
          <pc:sldMk cId="202614681" sldId="358"/>
        </pc:sldMkLst>
      </pc:sldChg>
      <pc:sldChg chg="modSp add mod">
        <pc:chgData name="Cohen, Paige" userId="2d675094-caac-4130-ac0e-98e365e96662" providerId="ADAL" clId="{D1B2887F-7C91-4639-A5CC-FB158C884FBF}" dt="2022-11-30T18:53:05.092" v="1637" actId="1076"/>
        <pc:sldMkLst>
          <pc:docMk/>
          <pc:sldMk cId="3314331250" sldId="358"/>
        </pc:sldMkLst>
        <pc:spChg chg="mod">
          <ac:chgData name="Cohen, Paige" userId="2d675094-caac-4130-ac0e-98e365e96662" providerId="ADAL" clId="{D1B2887F-7C91-4639-A5CC-FB158C884FBF}" dt="2022-11-30T18:52:28.498" v="1633" actId="11530"/>
          <ac:spMkLst>
            <pc:docMk/>
            <pc:sldMk cId="3314331250" sldId="358"/>
            <ac:spMk id="3" creationId="{A8616023-C622-49FC-9262-DA7C1BD7A8D6}"/>
          </ac:spMkLst>
        </pc:spChg>
        <pc:spChg chg="mod">
          <ac:chgData name="Cohen, Paige" userId="2d675094-caac-4130-ac0e-98e365e96662" providerId="ADAL" clId="{D1B2887F-7C91-4639-A5CC-FB158C884FBF}" dt="2022-11-30T18:53:05.092" v="1637" actId="1076"/>
          <ac:spMkLst>
            <pc:docMk/>
            <pc:sldMk cId="3314331250" sldId="358"/>
            <ac:spMk id="11" creationId="{F60BDEF2-4BD6-4989-B0A3-CFE3E7239026}"/>
          </ac:spMkLst>
        </pc:spChg>
        <pc:spChg chg="mod">
          <ac:chgData name="Cohen, Paige" userId="2d675094-caac-4130-ac0e-98e365e96662" providerId="ADAL" clId="{D1B2887F-7C91-4639-A5CC-FB158C884FBF}" dt="2022-11-30T18:51:21.683" v="1624" actId="20577"/>
          <ac:spMkLst>
            <pc:docMk/>
            <pc:sldMk cId="3314331250" sldId="358"/>
            <ac:spMk id="28" creationId="{A57E35F4-E9CA-4BCC-9629-13286EBA8DA5}"/>
          </ac:spMkLst>
        </pc:spChg>
        <pc:graphicFrameChg chg="modGraphic">
          <ac:chgData name="Cohen, Paige" userId="2d675094-caac-4130-ac0e-98e365e96662" providerId="ADAL" clId="{D1B2887F-7C91-4639-A5CC-FB158C884FBF}" dt="2022-11-30T18:51:56.431" v="1628" actId="207"/>
          <ac:graphicFrameMkLst>
            <pc:docMk/>
            <pc:sldMk cId="3314331250" sldId="358"/>
            <ac:graphicFrameMk id="9" creationId="{52450BB6-848E-4F36-BA88-47403E1ADC74}"/>
          </ac:graphicFrameMkLst>
        </pc:graphicFrameChg>
      </pc:sldChg>
      <pc:sldChg chg="modSp add mod">
        <pc:chgData name="Cohen, Paige" userId="2d675094-caac-4130-ac0e-98e365e96662" providerId="ADAL" clId="{D1B2887F-7C91-4639-A5CC-FB158C884FBF}" dt="2022-11-30T18:56:00.263" v="1650" actId="1582"/>
        <pc:sldMkLst>
          <pc:docMk/>
          <pc:sldMk cId="3890220514" sldId="359"/>
        </pc:sldMkLst>
        <pc:spChg chg="mod">
          <ac:chgData name="Cohen, Paige" userId="2d675094-caac-4130-ac0e-98e365e96662" providerId="ADAL" clId="{D1B2887F-7C91-4639-A5CC-FB158C884FBF}" dt="2022-11-30T18:56:00.263" v="1650" actId="1582"/>
          <ac:spMkLst>
            <pc:docMk/>
            <pc:sldMk cId="3890220514" sldId="359"/>
            <ac:spMk id="3" creationId="{C2D09C8E-6DC1-48C4-9927-AE7ECB995A27}"/>
          </ac:spMkLst>
        </pc:spChg>
        <pc:spChg chg="mod">
          <ac:chgData name="Cohen, Paige" userId="2d675094-caac-4130-ac0e-98e365e96662" providerId="ADAL" clId="{D1B2887F-7C91-4639-A5CC-FB158C884FBF}" dt="2022-11-30T18:54:23.762" v="1640" actId="207"/>
          <ac:spMkLst>
            <pc:docMk/>
            <pc:sldMk cId="3890220514" sldId="359"/>
            <ac:spMk id="8" creationId="{09E49DC3-66B9-1F3B-2DCC-7490EF25EC8A}"/>
          </ac:spMkLst>
        </pc:spChg>
      </pc:sldChg>
      <pc:sldChg chg="addSp delSp modSp add mod modClrScheme chgLayout">
        <pc:chgData name="Cohen, Paige" userId="2d675094-caac-4130-ac0e-98e365e96662" providerId="ADAL" clId="{D1B2887F-7C91-4639-A5CC-FB158C884FBF}" dt="2022-11-30T19:02:17.689" v="1717" actId="20577"/>
        <pc:sldMkLst>
          <pc:docMk/>
          <pc:sldMk cId="2500220909" sldId="360"/>
        </pc:sldMkLst>
        <pc:spChg chg="del mod">
          <ac:chgData name="Cohen, Paige" userId="2d675094-caac-4130-ac0e-98e365e96662" providerId="ADAL" clId="{D1B2887F-7C91-4639-A5CC-FB158C884FBF}" dt="2022-11-30T18:59:31.325" v="1686" actId="478"/>
          <ac:spMkLst>
            <pc:docMk/>
            <pc:sldMk cId="2500220909" sldId="360"/>
            <ac:spMk id="3" creationId="{C2D09C8E-6DC1-48C4-9927-AE7ECB995A27}"/>
          </ac:spMkLst>
        </pc:spChg>
        <pc:spChg chg="mod ord">
          <ac:chgData name="Cohen, Paige" userId="2d675094-caac-4130-ac0e-98e365e96662" providerId="ADAL" clId="{D1B2887F-7C91-4639-A5CC-FB158C884FBF}" dt="2022-11-30T19:00:53.252" v="1700" actId="26606"/>
          <ac:spMkLst>
            <pc:docMk/>
            <pc:sldMk cId="2500220909" sldId="360"/>
            <ac:spMk id="4" creationId="{46E710F3-3432-492A-8D60-9DE9A4EA418B}"/>
          </ac:spMkLst>
        </pc:spChg>
        <pc:spChg chg="add mod">
          <ac:chgData name="Cohen, Paige" userId="2d675094-caac-4130-ac0e-98e365e96662" providerId="ADAL" clId="{D1B2887F-7C91-4639-A5CC-FB158C884FBF}" dt="2022-11-30T19:02:17.689" v="1717" actId="20577"/>
          <ac:spMkLst>
            <pc:docMk/>
            <pc:sldMk cId="2500220909" sldId="360"/>
            <ac:spMk id="5" creationId="{16FBC7A1-2F3F-0978-B720-F03F7A100C96}"/>
          </ac:spMkLst>
        </pc:spChg>
        <pc:spChg chg="add mod">
          <ac:chgData name="Cohen, Paige" userId="2d675094-caac-4130-ac0e-98e365e96662" providerId="ADAL" clId="{D1B2887F-7C91-4639-A5CC-FB158C884FBF}" dt="2022-11-30T19:02:05.989" v="1715" actId="207"/>
          <ac:spMkLst>
            <pc:docMk/>
            <pc:sldMk cId="2500220909" sldId="360"/>
            <ac:spMk id="7" creationId="{7306129E-7222-9AC7-8016-2342CCFC99EA}"/>
          </ac:spMkLst>
        </pc:spChg>
        <pc:spChg chg="mod">
          <ac:chgData name="Cohen, Paige" userId="2d675094-caac-4130-ac0e-98e365e96662" providerId="ADAL" clId="{D1B2887F-7C91-4639-A5CC-FB158C884FBF}" dt="2022-11-30T19:00:53.252" v="1700" actId="26606"/>
          <ac:spMkLst>
            <pc:docMk/>
            <pc:sldMk cId="2500220909" sldId="360"/>
            <ac:spMk id="8" creationId="{09E49DC3-66B9-1F3B-2DCC-7490EF25EC8A}"/>
          </ac:spMkLst>
        </pc:spChg>
        <pc:spChg chg="add mod">
          <ac:chgData name="Cohen, Paige" userId="2d675094-caac-4130-ac0e-98e365e96662" providerId="ADAL" clId="{D1B2887F-7C91-4639-A5CC-FB158C884FBF}" dt="2022-11-30T19:00:53.252" v="1700" actId="26606"/>
          <ac:spMkLst>
            <pc:docMk/>
            <pc:sldMk cId="2500220909" sldId="360"/>
            <ac:spMk id="13" creationId="{9B6DCF96-4912-267F-20D9-431C23765662}"/>
          </ac:spMkLst>
        </pc:spChg>
        <pc:picChg chg="add mod">
          <ac:chgData name="Cohen, Paige" userId="2d675094-caac-4130-ac0e-98e365e96662" providerId="ADAL" clId="{D1B2887F-7C91-4639-A5CC-FB158C884FBF}" dt="2022-11-30T19:01:55.526" v="1714" actId="1076"/>
          <ac:picMkLst>
            <pc:docMk/>
            <pc:sldMk cId="2500220909" sldId="360"/>
            <ac:picMk id="6" creationId="{5E767109-3597-EA10-F0C0-46B51F69171B}"/>
          </ac:picMkLst>
        </pc:picChg>
        <pc:picChg chg="del">
          <ac:chgData name="Cohen, Paige" userId="2d675094-caac-4130-ac0e-98e365e96662" providerId="ADAL" clId="{D1B2887F-7C91-4639-A5CC-FB158C884FBF}" dt="2022-11-30T18:59:26.806" v="1684" actId="478"/>
          <ac:picMkLst>
            <pc:docMk/>
            <pc:sldMk cId="2500220909" sldId="360"/>
            <ac:picMk id="9" creationId="{866A2FEB-873F-4AD4-B463-0287A7E07C60}"/>
          </ac:picMkLst>
        </pc:picChg>
      </pc:sldChg>
    </pc:docChg>
  </pc:docChgLst>
  <pc:docChgLst>
    <pc:chgData name="Spitella, Sara" userId="S::sspitella@pcgus.com::d2a88a2b-c275-4bc0-95fe-134ac7959b3d" providerId="AD" clId="Web-{67A742FF-720E-E7A9-90E8-D25607CC4B1A}"/>
    <pc:docChg chg="mod modSld">
      <pc:chgData name="Spitella, Sara" userId="S::sspitella@pcgus.com::d2a88a2b-c275-4bc0-95fe-134ac7959b3d" providerId="AD" clId="Web-{67A742FF-720E-E7A9-90E8-D25607CC4B1A}" dt="2023-01-25T20:39:00.309" v="106"/>
      <pc:docMkLst>
        <pc:docMk/>
      </pc:docMkLst>
      <pc:sldChg chg="modSp">
        <pc:chgData name="Spitella, Sara" userId="S::sspitella@pcgus.com::d2a88a2b-c275-4bc0-95fe-134ac7959b3d" providerId="AD" clId="Web-{67A742FF-720E-E7A9-90E8-D25607CC4B1A}" dt="2023-01-25T20:33:04.374" v="48"/>
        <pc:sldMkLst>
          <pc:docMk/>
          <pc:sldMk cId="4174451124" sldId="351"/>
        </pc:sldMkLst>
        <pc:graphicFrameChg chg="mod modGraphic">
          <ac:chgData name="Spitella, Sara" userId="S::sspitella@pcgus.com::d2a88a2b-c275-4bc0-95fe-134ac7959b3d" providerId="AD" clId="Web-{67A742FF-720E-E7A9-90E8-D25607CC4B1A}" dt="2023-01-25T20:33:04.374" v="48"/>
          <ac:graphicFrameMkLst>
            <pc:docMk/>
            <pc:sldMk cId="4174451124" sldId="351"/>
            <ac:graphicFrameMk id="7" creationId="{08E56F9A-EE0C-4246-CDC2-86226BE2A2BF}"/>
          </ac:graphicFrameMkLst>
        </pc:graphicFrameChg>
      </pc:sldChg>
      <pc:sldChg chg="modSp">
        <pc:chgData name="Spitella, Sara" userId="S::sspitella@pcgus.com::d2a88a2b-c275-4bc0-95fe-134ac7959b3d" providerId="AD" clId="Web-{67A742FF-720E-E7A9-90E8-D25607CC4B1A}" dt="2023-01-25T20:39:00.309" v="106"/>
        <pc:sldMkLst>
          <pc:docMk/>
          <pc:sldMk cId="3314331250" sldId="358"/>
        </pc:sldMkLst>
        <pc:spChg chg="mod">
          <ac:chgData name="Spitella, Sara" userId="S::sspitella@pcgus.com::d2a88a2b-c275-4bc0-95fe-134ac7959b3d" providerId="AD" clId="Web-{67A742FF-720E-E7A9-90E8-D25607CC4B1A}" dt="2023-01-25T20:36:55.554" v="90" actId="20577"/>
          <ac:spMkLst>
            <pc:docMk/>
            <pc:sldMk cId="3314331250" sldId="358"/>
            <ac:spMk id="3" creationId="{A8616023-C622-49FC-9262-DA7C1BD7A8D6}"/>
          </ac:spMkLst>
        </pc:spChg>
        <pc:spChg chg="mod">
          <ac:chgData name="Spitella, Sara" userId="S::sspitella@pcgus.com::d2a88a2b-c275-4bc0-95fe-134ac7959b3d" providerId="AD" clId="Web-{67A742FF-720E-E7A9-90E8-D25607CC4B1A}" dt="2023-01-25T20:39:00.309" v="106"/>
          <ac:spMkLst>
            <pc:docMk/>
            <pc:sldMk cId="3314331250" sldId="358"/>
            <ac:spMk id="11" creationId="{F60BDEF2-4BD6-4989-B0A3-CFE3E7239026}"/>
          </ac:spMkLst>
        </pc:spChg>
        <pc:grpChg chg="mod">
          <ac:chgData name="Spitella, Sara" userId="S::sspitella@pcgus.com::d2a88a2b-c275-4bc0-95fe-134ac7959b3d" providerId="AD" clId="Web-{67A742FF-720E-E7A9-90E8-D25607CC4B1A}" dt="2023-01-25T20:35:03.457" v="60" actId="1076"/>
          <ac:grpSpMkLst>
            <pc:docMk/>
            <pc:sldMk cId="3314331250" sldId="358"/>
            <ac:grpSpMk id="5" creationId="{673377DF-8CCE-45F6-BAF2-9771A13F4CCD}"/>
          </ac:grpSpMkLst>
        </pc:grpChg>
      </pc:sldChg>
      <pc:sldChg chg="addSp delSp modSp modCm">
        <pc:chgData name="Spitella, Sara" userId="S::sspitella@pcgus.com::d2a88a2b-c275-4bc0-95fe-134ac7959b3d" providerId="AD" clId="Web-{67A742FF-720E-E7A9-90E8-D25607CC4B1A}" dt="2023-01-25T20:31:15.605" v="27"/>
        <pc:sldMkLst>
          <pc:docMk/>
          <pc:sldMk cId="3890220514" sldId="359"/>
        </pc:sldMkLst>
        <pc:spChg chg="add mod">
          <ac:chgData name="Spitella, Sara" userId="S::sspitella@pcgus.com::d2a88a2b-c275-4bc0-95fe-134ac7959b3d" providerId="AD" clId="Web-{67A742FF-720E-E7A9-90E8-D25607CC4B1A}" dt="2023-01-25T20:26:26.173" v="8"/>
          <ac:spMkLst>
            <pc:docMk/>
            <pc:sldMk cId="3890220514" sldId="359"/>
            <ac:spMk id="7" creationId="{A0DA0286-0AFD-1630-8936-6E458FECDDAD}"/>
          </ac:spMkLst>
        </pc:spChg>
        <pc:picChg chg="add del mod">
          <ac:chgData name="Spitella, Sara" userId="S::sspitella@pcgus.com::d2a88a2b-c275-4bc0-95fe-134ac7959b3d" providerId="AD" clId="Web-{67A742FF-720E-E7A9-90E8-D25607CC4B1A}" dt="2023-01-25T20:25:55.829" v="3"/>
          <ac:picMkLst>
            <pc:docMk/>
            <pc:sldMk cId="3890220514" sldId="359"/>
            <ac:picMk id="5" creationId="{B9D858DE-0FF0-E93A-17D9-621D97CF017A}"/>
          </ac:picMkLst>
        </pc:picChg>
        <pc:extLst>
          <p:ext xmlns:p="http://schemas.openxmlformats.org/presentationml/2006/main" uri="{D6D511B9-2390-475A-947B-AFAB55BFBCF1}">
            <pc226:cmChg xmlns:pc226="http://schemas.microsoft.com/office/powerpoint/2022/06/main/command" chg="">
              <pc226:chgData name="Spitella, Sara" userId="S::sspitella@pcgus.com::d2a88a2b-c275-4bc0-95fe-134ac7959b3d" providerId="AD" clId="Web-{67A742FF-720E-E7A9-90E8-D25607CC4B1A}" dt="2023-01-25T20:31:15.605" v="27"/>
              <pc2:cmMkLst xmlns:pc2="http://schemas.microsoft.com/office/powerpoint/2019/9/main/command">
                <pc:docMk/>
                <pc:sldMk cId="3890220514" sldId="359"/>
                <pc2:cmMk id="{EFFC623C-D625-4F4F-AE3C-351E1105B33A}"/>
              </pc2:cmMkLst>
              <pc226:cmRplyChg chg="add">
                <pc226:chgData name="Spitella, Sara" userId="S::sspitella@pcgus.com::d2a88a2b-c275-4bc0-95fe-134ac7959b3d" providerId="AD" clId="Web-{67A742FF-720E-E7A9-90E8-D25607CC4B1A}" dt="2023-01-25T20:31:15.605" v="27"/>
                <pc2:cmRplyMkLst xmlns:pc2="http://schemas.microsoft.com/office/powerpoint/2019/9/main/command">
                  <pc:docMk/>
                  <pc:sldMk cId="3890220514" sldId="359"/>
                  <pc2:cmMk id="{EFFC623C-D625-4F4F-AE3C-351E1105B33A}"/>
                  <pc2:cmRplyMk id="{451C9C8B-B40C-4042-9862-3539648636DB}"/>
                </pc2:cmRplyMkLst>
              </pc226:cmRplyChg>
            </pc226:cmChg>
          </p:ext>
        </pc:extLst>
      </pc:sldChg>
      <pc:sldChg chg="modSp">
        <pc:chgData name="Spitella, Sara" userId="S::sspitella@pcgus.com::d2a88a2b-c275-4bc0-95fe-134ac7959b3d" providerId="AD" clId="Web-{67A742FF-720E-E7A9-90E8-D25607CC4B1A}" dt="2023-01-25T20:34:06.095" v="56" actId="20577"/>
        <pc:sldMkLst>
          <pc:docMk/>
          <pc:sldMk cId="3596385080" sldId="361"/>
        </pc:sldMkLst>
        <pc:spChg chg="mod">
          <ac:chgData name="Spitella, Sara" userId="S::sspitella@pcgus.com::d2a88a2b-c275-4bc0-95fe-134ac7959b3d" providerId="AD" clId="Web-{67A742FF-720E-E7A9-90E8-D25607CC4B1A}" dt="2023-01-25T20:34:06.095" v="56" actId="20577"/>
          <ac:spMkLst>
            <pc:docMk/>
            <pc:sldMk cId="3596385080" sldId="361"/>
            <ac:spMk id="6" creationId="{1822A06D-D068-878D-DBC5-6311547AD46A}"/>
          </ac:spMkLst>
        </pc:spChg>
      </pc:sldChg>
      <pc:sldChg chg="modSp">
        <pc:chgData name="Spitella, Sara" userId="S::sspitella@pcgus.com::d2a88a2b-c275-4bc0-95fe-134ac7959b3d" providerId="AD" clId="Web-{67A742FF-720E-E7A9-90E8-D25607CC4B1A}" dt="2023-01-25T20:34:25.877" v="58" actId="1076"/>
        <pc:sldMkLst>
          <pc:docMk/>
          <pc:sldMk cId="1940034183" sldId="366"/>
        </pc:sldMkLst>
        <pc:grpChg chg="mod">
          <ac:chgData name="Spitella, Sara" userId="S::sspitella@pcgus.com::d2a88a2b-c275-4bc0-95fe-134ac7959b3d" providerId="AD" clId="Web-{67A742FF-720E-E7A9-90E8-D25607CC4B1A}" dt="2023-01-25T20:34:25.877" v="58" actId="1076"/>
          <ac:grpSpMkLst>
            <pc:docMk/>
            <pc:sldMk cId="1940034183" sldId="366"/>
            <ac:grpSpMk id="23" creationId="{F8C878BB-62F7-1A8B-EC14-CBA5EF85B4B1}"/>
          </ac:grpSpMkLst>
        </pc:grpChg>
      </pc:sldChg>
      <pc:sldChg chg="addSp modSp addCm">
        <pc:chgData name="Spitella, Sara" userId="S::sspitella@pcgus.com::d2a88a2b-c275-4bc0-95fe-134ac7959b3d" providerId="AD" clId="Web-{67A742FF-720E-E7A9-90E8-D25607CC4B1A}" dt="2023-01-25T20:31:46.997" v="34" actId="1076"/>
        <pc:sldMkLst>
          <pc:docMk/>
          <pc:sldMk cId="4271133665" sldId="367"/>
        </pc:sldMkLst>
        <pc:spChg chg="mod">
          <ac:chgData name="Spitella, Sara" userId="S::sspitella@pcgus.com::d2a88a2b-c275-4bc0-95fe-134ac7959b3d" providerId="AD" clId="Web-{67A742FF-720E-E7A9-90E8-D25607CC4B1A}" dt="2023-01-25T20:30:33.619" v="25"/>
          <ac:spMkLst>
            <pc:docMk/>
            <pc:sldMk cId="4271133665" sldId="367"/>
            <ac:spMk id="7" creationId="{18F3B5C2-0A68-6480-2EB8-F77A4A38BFD3}"/>
          </ac:spMkLst>
        </pc:spChg>
        <pc:spChg chg="mod">
          <ac:chgData name="Spitella, Sara" userId="S::sspitella@pcgus.com::d2a88a2b-c275-4bc0-95fe-134ac7959b3d" providerId="AD" clId="Web-{67A742FF-720E-E7A9-90E8-D25607CC4B1A}" dt="2023-01-25T20:30:41.338" v="26"/>
          <ac:spMkLst>
            <pc:docMk/>
            <pc:sldMk cId="4271133665" sldId="367"/>
            <ac:spMk id="10" creationId="{F1BBEB53-A0DE-28FE-6ED1-1BFA6A5D665D}"/>
          </ac:spMkLst>
        </pc:spChg>
        <pc:spChg chg="add mod">
          <ac:chgData name="Spitella, Sara" userId="S::sspitella@pcgus.com::d2a88a2b-c275-4bc0-95fe-134ac7959b3d" providerId="AD" clId="Web-{67A742FF-720E-E7A9-90E8-D25607CC4B1A}" dt="2023-01-25T20:30:10.462" v="24"/>
          <ac:spMkLst>
            <pc:docMk/>
            <pc:sldMk cId="4271133665" sldId="367"/>
            <ac:spMk id="11" creationId="{1FAEA790-132B-2F54-0206-661293CCE336}"/>
          </ac:spMkLst>
        </pc:spChg>
        <pc:spChg chg="add mod">
          <ac:chgData name="Spitella, Sara" userId="S::sspitella@pcgus.com::d2a88a2b-c275-4bc0-95fe-134ac7959b3d" providerId="AD" clId="Web-{67A742FF-720E-E7A9-90E8-D25607CC4B1A}" dt="2023-01-25T20:31:46.997" v="34" actId="1076"/>
          <ac:spMkLst>
            <pc:docMk/>
            <pc:sldMk cId="4271133665" sldId="367"/>
            <ac:spMk id="12" creationId="{D14268D4-0038-DF11-870F-6E5EA530ED29}"/>
          </ac:spMkLst>
        </pc:spChg>
        <pc:spChg chg="add mod">
          <ac:chgData name="Spitella, Sara" userId="S::sspitella@pcgus.com::d2a88a2b-c275-4bc0-95fe-134ac7959b3d" providerId="AD" clId="Web-{67A742FF-720E-E7A9-90E8-D25607CC4B1A}" dt="2023-01-25T20:31:42.481" v="33" actId="1076"/>
          <ac:spMkLst>
            <pc:docMk/>
            <pc:sldMk cId="4271133665" sldId="367"/>
            <ac:spMk id="13" creationId="{A3E2A180-2528-BCF6-5F9B-894A9C934AE1}"/>
          </ac:spMkLst>
        </pc:spChg>
        <pc:spChg chg="mod">
          <ac:chgData name="Spitella, Sara" userId="S::sspitella@pcgus.com::d2a88a2b-c275-4bc0-95fe-134ac7959b3d" providerId="AD" clId="Web-{67A742FF-720E-E7A9-90E8-D25607CC4B1A}" dt="2023-01-25T20:27:18.331" v="13" actId="1076"/>
          <ac:spMkLst>
            <pc:docMk/>
            <pc:sldMk cId="4271133665" sldId="367"/>
            <ac:spMk id="14" creationId="{EF53395E-3D29-A296-2D1D-8CBE7FAB3AF7}"/>
          </ac:spMkLst>
        </pc:spChg>
        <pc:spChg chg="mod">
          <ac:chgData name="Spitella, Sara" userId="S::sspitella@pcgus.com::d2a88a2b-c275-4bc0-95fe-134ac7959b3d" providerId="AD" clId="Web-{67A742FF-720E-E7A9-90E8-D25607CC4B1A}" dt="2023-01-25T20:27:45.004" v="14" actId="1076"/>
          <ac:spMkLst>
            <pc:docMk/>
            <pc:sldMk cId="4271133665" sldId="367"/>
            <ac:spMk id="16" creationId="{F566E625-871A-FA61-7D71-20350E0B29B0}"/>
          </ac:spMkLst>
        </pc:spChg>
        <pc:spChg chg="mod">
          <ac:chgData name="Spitella, Sara" userId="S::sspitella@pcgus.com::d2a88a2b-c275-4bc0-95fe-134ac7959b3d" providerId="AD" clId="Web-{67A742FF-720E-E7A9-90E8-D25607CC4B1A}" dt="2023-01-25T20:29:41.899" v="19"/>
          <ac:spMkLst>
            <pc:docMk/>
            <pc:sldMk cId="4271133665" sldId="367"/>
            <ac:spMk id="17" creationId="{CE8C1FE6-734B-4DEC-EA2A-0226147FEFE5}"/>
          </ac:spMkLst>
        </pc:spChg>
        <pc:picChg chg="mod">
          <ac:chgData name="Spitella, Sara" userId="S::sspitella@pcgus.com::d2a88a2b-c275-4bc0-95fe-134ac7959b3d" providerId="AD" clId="Web-{67A742FF-720E-E7A9-90E8-D25607CC4B1A}" dt="2023-01-25T20:27:13.784" v="12" actId="1076"/>
          <ac:picMkLst>
            <pc:docMk/>
            <pc:sldMk cId="4271133665" sldId="367"/>
            <ac:picMk id="9" creationId="{866A2FEB-873F-4AD4-B463-0287A7E07C60}"/>
          </ac:picMkLst>
        </pc:picChg>
        <pc:extLst>
          <p:ext xmlns:p="http://schemas.openxmlformats.org/presentationml/2006/main" uri="{D6D511B9-2390-475A-947B-AFAB55BFBCF1}">
            <pc226:cmChg xmlns:pc226="http://schemas.microsoft.com/office/powerpoint/2022/06/main/command" chg="add">
              <pc226:chgData name="Spitella, Sara" userId="S::sspitella@pcgus.com::d2a88a2b-c275-4bc0-95fe-134ac7959b3d" providerId="AD" clId="Web-{67A742FF-720E-E7A9-90E8-D25607CC4B1A}" dt="2023-01-25T20:29:21.414" v="16"/>
              <pc2:cmMkLst xmlns:pc2="http://schemas.microsoft.com/office/powerpoint/2019/9/main/command">
                <pc:docMk/>
                <pc:sldMk cId="4271133665" sldId="367"/>
                <pc2:cmMk id="{D3008C48-92C9-48A4-A74E-676D6700F3E3}"/>
              </pc2:cmMkLst>
            </pc226:cmChg>
          </p:ext>
        </pc:extLst>
      </pc:sldChg>
    </pc:docChg>
  </pc:docChgLst>
  <pc:docChgLst>
    <pc:chgData name="Teniente, Rosanne" userId="4704e42c-2779-4675-95e3-c43ff4825f8e" providerId="ADAL" clId="{DBF0F0EE-013E-40C6-AE60-E1F1A9B5495F}"/>
    <pc:docChg chg="">
      <pc:chgData name="Teniente, Rosanne" userId="4704e42c-2779-4675-95e3-c43ff4825f8e" providerId="ADAL" clId="{DBF0F0EE-013E-40C6-AE60-E1F1A9B5495F}" dt="2023-01-09T14:42:22.356" v="0"/>
      <pc:docMkLst>
        <pc:docMk/>
      </pc:docMkLst>
      <pc:sldChg chg="delCm">
        <pc:chgData name="Teniente, Rosanne" userId="4704e42c-2779-4675-95e3-c43ff4825f8e" providerId="ADAL" clId="{DBF0F0EE-013E-40C6-AE60-E1F1A9B5495F}" dt="2023-01-09T14:42:22.356" v="0"/>
        <pc:sldMkLst>
          <pc:docMk/>
          <pc:sldMk cId="1930282209" sldId="354"/>
        </pc:sldMkLst>
      </pc:sldChg>
    </pc:docChg>
  </pc:docChgLst>
  <pc:docChgLst>
    <pc:chgData name="Teniente, Rosanne" userId="4704e42c-2779-4675-95e3-c43ff4825f8e" providerId="ADAL" clId="{870F164D-459E-4F2A-B994-70EBC3E0EBD5}"/>
    <pc:docChg chg="undo custSel addSld modSld sldOrd">
      <pc:chgData name="Teniente, Rosanne" userId="4704e42c-2779-4675-95e3-c43ff4825f8e" providerId="ADAL" clId="{870F164D-459E-4F2A-B994-70EBC3E0EBD5}" dt="2023-03-17T16:38:32.218" v="1324"/>
      <pc:docMkLst>
        <pc:docMk/>
      </pc:docMkLst>
      <pc:sldChg chg="addSp delSp modSp mod modTransition modNotesTx">
        <pc:chgData name="Teniente, Rosanne" userId="4704e42c-2779-4675-95e3-c43ff4825f8e" providerId="ADAL" clId="{870F164D-459E-4F2A-B994-70EBC3E0EBD5}" dt="2023-03-17T15:39:46.863" v="1132"/>
        <pc:sldMkLst>
          <pc:docMk/>
          <pc:sldMk cId="2360775570" sldId="258"/>
        </pc:sldMkLst>
        <pc:picChg chg="add del mod">
          <ac:chgData name="Teniente, Rosanne" userId="4704e42c-2779-4675-95e3-c43ff4825f8e" providerId="ADAL" clId="{870F164D-459E-4F2A-B994-70EBC3E0EBD5}" dt="2023-03-17T15:39:46.863" v="1132"/>
          <ac:picMkLst>
            <pc:docMk/>
            <pc:sldMk cId="2360775570" sldId="258"/>
            <ac:picMk id="9" creationId="{29078501-1156-22ED-3DBB-88D61D0CDCF0}"/>
          </ac:picMkLst>
        </pc:picChg>
        <pc:picChg chg="add mod">
          <ac:chgData name="Teniente, Rosanne" userId="4704e42c-2779-4675-95e3-c43ff4825f8e" providerId="ADAL" clId="{870F164D-459E-4F2A-B994-70EBC3E0EBD5}" dt="2023-03-17T15:39:46.863" v="1132"/>
          <ac:picMkLst>
            <pc:docMk/>
            <pc:sldMk cId="2360775570" sldId="258"/>
            <ac:picMk id="10" creationId="{AFD8956F-3E60-3EBF-D806-AD57BEA1A142}"/>
          </ac:picMkLst>
        </pc:picChg>
      </pc:sldChg>
      <pc:sldChg chg="addSp delSp modSp mod modTransition modNotesTx">
        <pc:chgData name="Teniente, Rosanne" userId="4704e42c-2779-4675-95e3-c43ff4825f8e" providerId="ADAL" clId="{870F164D-459E-4F2A-B994-70EBC3E0EBD5}" dt="2023-03-17T15:38:44.127" v="1129"/>
        <pc:sldMkLst>
          <pc:docMk/>
          <pc:sldMk cId="4160225573" sldId="261"/>
        </pc:sldMkLst>
        <pc:spChg chg="mod">
          <ac:chgData name="Teniente, Rosanne" userId="4704e42c-2779-4675-95e3-c43ff4825f8e" providerId="ADAL" clId="{870F164D-459E-4F2A-B994-70EBC3E0EBD5}" dt="2023-03-17T14:19:04.787" v="488" actId="20577"/>
          <ac:spMkLst>
            <pc:docMk/>
            <pc:sldMk cId="4160225573" sldId="261"/>
            <ac:spMk id="6" creationId="{26D59EB1-241D-4094-9D31-E0046A29F4CC}"/>
          </ac:spMkLst>
        </pc:spChg>
        <pc:picChg chg="add del mod">
          <ac:chgData name="Teniente, Rosanne" userId="4704e42c-2779-4675-95e3-c43ff4825f8e" providerId="ADAL" clId="{870F164D-459E-4F2A-B994-70EBC3E0EBD5}" dt="2023-03-17T15:38:44.127" v="1129"/>
          <ac:picMkLst>
            <pc:docMk/>
            <pc:sldMk cId="4160225573" sldId="261"/>
            <ac:picMk id="3" creationId="{C5D39C6D-E3AC-4C06-699B-51F2EAB3ACE5}"/>
          </ac:picMkLst>
        </pc:picChg>
        <pc:picChg chg="add mod">
          <ac:chgData name="Teniente, Rosanne" userId="4704e42c-2779-4675-95e3-c43ff4825f8e" providerId="ADAL" clId="{870F164D-459E-4F2A-B994-70EBC3E0EBD5}" dt="2023-03-17T15:38:44.127" v="1129"/>
          <ac:picMkLst>
            <pc:docMk/>
            <pc:sldMk cId="4160225573" sldId="261"/>
            <ac:picMk id="7" creationId="{5F358E9C-3D72-C940-733F-30D3D0C1AB5F}"/>
          </ac:picMkLst>
        </pc:picChg>
        <pc:picChg chg="add del mod">
          <ac:chgData name="Teniente, Rosanne" userId="4704e42c-2779-4675-95e3-c43ff4825f8e" providerId="ADAL" clId="{870F164D-459E-4F2A-B994-70EBC3E0EBD5}" dt="2023-03-17T15:24:47.407" v="1126"/>
          <ac:picMkLst>
            <pc:docMk/>
            <pc:sldMk cId="4160225573" sldId="261"/>
            <ac:picMk id="16" creationId="{51D42BA4-53B9-970A-E3B8-DA527B7667C7}"/>
          </ac:picMkLst>
        </pc:picChg>
      </pc:sldChg>
      <pc:sldChg chg="addSp delSp modSp mod modTransition modAnim modNotesTx">
        <pc:chgData name="Teniente, Rosanne" userId="4704e42c-2779-4675-95e3-c43ff4825f8e" providerId="ADAL" clId="{870F164D-459E-4F2A-B994-70EBC3E0EBD5}" dt="2023-03-17T15:42:14.049" v="1141"/>
        <pc:sldMkLst>
          <pc:docMk/>
          <pc:sldMk cId="661162642" sldId="341"/>
        </pc:sldMkLst>
        <pc:picChg chg="add del mod">
          <ac:chgData name="Teniente, Rosanne" userId="4704e42c-2779-4675-95e3-c43ff4825f8e" providerId="ADAL" clId="{870F164D-459E-4F2A-B994-70EBC3E0EBD5}" dt="2023-03-17T15:40:28.366" v="1135"/>
          <ac:picMkLst>
            <pc:docMk/>
            <pc:sldMk cId="661162642" sldId="341"/>
            <ac:picMk id="6" creationId="{89F2BAA5-AA8D-C389-908B-9F04CE5540B7}"/>
          </ac:picMkLst>
        </pc:picChg>
        <pc:picChg chg="add del mod">
          <ac:chgData name="Teniente, Rosanne" userId="4704e42c-2779-4675-95e3-c43ff4825f8e" providerId="ADAL" clId="{870F164D-459E-4F2A-B994-70EBC3E0EBD5}" dt="2023-03-17T15:41:20.898" v="1140"/>
          <ac:picMkLst>
            <pc:docMk/>
            <pc:sldMk cId="661162642" sldId="341"/>
            <ac:picMk id="7" creationId="{F6599603-EB13-18EB-589C-F8692EF7B26D}"/>
          </ac:picMkLst>
        </pc:picChg>
        <pc:picChg chg="add del mod">
          <ac:chgData name="Teniente, Rosanne" userId="4704e42c-2779-4675-95e3-c43ff4825f8e" providerId="ADAL" clId="{870F164D-459E-4F2A-B994-70EBC3E0EBD5}" dt="2023-03-17T14:48:59.471" v="792"/>
          <ac:picMkLst>
            <pc:docMk/>
            <pc:sldMk cId="661162642" sldId="341"/>
            <ac:picMk id="17" creationId="{8159E96B-00C4-DF56-830A-0344D4FE2BEB}"/>
          </ac:picMkLst>
        </pc:picChg>
        <pc:picChg chg="add del mod ord">
          <ac:chgData name="Teniente, Rosanne" userId="4704e42c-2779-4675-95e3-c43ff4825f8e" providerId="ADAL" clId="{870F164D-459E-4F2A-B994-70EBC3E0EBD5}" dt="2023-03-17T15:42:14.049" v="1141"/>
          <ac:picMkLst>
            <pc:docMk/>
            <pc:sldMk cId="661162642" sldId="341"/>
            <ac:picMk id="20" creationId="{3C31C99D-3E22-76C5-1C9E-A08D65666053}"/>
          </ac:picMkLst>
        </pc:picChg>
        <pc:picChg chg="add mod">
          <ac:chgData name="Teniente, Rosanne" userId="4704e42c-2779-4675-95e3-c43ff4825f8e" providerId="ADAL" clId="{870F164D-459E-4F2A-B994-70EBC3E0EBD5}" dt="2023-03-17T15:42:14.049" v="1141"/>
          <ac:picMkLst>
            <pc:docMk/>
            <pc:sldMk cId="661162642" sldId="341"/>
            <ac:picMk id="21" creationId="{03558BDE-AF1F-B69E-04DF-61DC41502886}"/>
          </ac:picMkLst>
        </pc:picChg>
        <pc:picChg chg="add del mod">
          <ac:chgData name="Teniente, Rosanne" userId="4704e42c-2779-4675-95e3-c43ff4825f8e" providerId="ADAL" clId="{870F164D-459E-4F2A-B994-70EBC3E0EBD5}" dt="2023-03-17T14:49:41.314" v="795"/>
          <ac:picMkLst>
            <pc:docMk/>
            <pc:sldMk cId="661162642" sldId="341"/>
            <ac:picMk id="21" creationId="{5AA6AF8D-538F-72BB-1FEE-DF1B4F3EFC16}"/>
          </ac:picMkLst>
        </pc:picChg>
        <pc:picChg chg="add del mod">
          <ac:chgData name="Teniente, Rosanne" userId="4704e42c-2779-4675-95e3-c43ff4825f8e" providerId="ADAL" clId="{870F164D-459E-4F2A-B994-70EBC3E0EBD5}" dt="2023-03-17T14:50:18.572" v="798"/>
          <ac:picMkLst>
            <pc:docMk/>
            <pc:sldMk cId="661162642" sldId="341"/>
            <ac:picMk id="24" creationId="{E1A3784D-85F8-808B-2A1A-D5512F74DB1C}"/>
          </ac:picMkLst>
        </pc:picChg>
      </pc:sldChg>
      <pc:sldChg chg="addSp delSp modSp mod modTransition modAnim modNotesTx">
        <pc:chgData name="Teniente, Rosanne" userId="4704e42c-2779-4675-95e3-c43ff4825f8e" providerId="ADAL" clId="{870F164D-459E-4F2A-B994-70EBC3E0EBD5}" dt="2023-03-17T15:44:23.981" v="1147"/>
        <pc:sldMkLst>
          <pc:docMk/>
          <pc:sldMk cId="575309617" sldId="350"/>
        </pc:sldMkLst>
        <pc:spChg chg="mod">
          <ac:chgData name="Teniente, Rosanne" userId="4704e42c-2779-4675-95e3-c43ff4825f8e" providerId="ADAL" clId="{870F164D-459E-4F2A-B994-70EBC3E0EBD5}" dt="2023-03-17T14:53:08.373" v="810" actId="14100"/>
          <ac:spMkLst>
            <pc:docMk/>
            <pc:sldMk cId="575309617" sldId="350"/>
            <ac:spMk id="9" creationId="{E53FB124-279D-8C00-350D-3D44D17BB711}"/>
          </ac:spMkLst>
        </pc:spChg>
        <pc:picChg chg="add del mod">
          <ac:chgData name="Teniente, Rosanne" userId="4704e42c-2779-4675-95e3-c43ff4825f8e" providerId="ADAL" clId="{870F164D-459E-4F2A-B994-70EBC3E0EBD5}" dt="2023-03-17T15:43:18.115" v="1144"/>
          <ac:picMkLst>
            <pc:docMk/>
            <pc:sldMk cId="575309617" sldId="350"/>
            <ac:picMk id="10" creationId="{DF86B4D2-4BC0-FEC9-A20F-CD6659642F0E}"/>
          </ac:picMkLst>
        </pc:picChg>
        <pc:picChg chg="add del mod">
          <ac:chgData name="Teniente, Rosanne" userId="4704e42c-2779-4675-95e3-c43ff4825f8e" providerId="ADAL" clId="{870F164D-459E-4F2A-B994-70EBC3E0EBD5}" dt="2023-03-17T15:43:19.919" v="1146"/>
          <ac:picMkLst>
            <pc:docMk/>
            <pc:sldMk cId="575309617" sldId="350"/>
            <ac:picMk id="14" creationId="{47F6AF0F-CE59-1D5A-FC6D-6F029B555B0E}"/>
          </ac:picMkLst>
        </pc:picChg>
        <pc:picChg chg="add del mod">
          <ac:chgData name="Teniente, Rosanne" userId="4704e42c-2779-4675-95e3-c43ff4825f8e" providerId="ADAL" clId="{870F164D-459E-4F2A-B994-70EBC3E0EBD5}" dt="2023-03-17T14:52:54.622" v="801"/>
          <ac:picMkLst>
            <pc:docMk/>
            <pc:sldMk cId="575309617" sldId="350"/>
            <ac:picMk id="16" creationId="{DA91E6C6-4974-7DF0-A725-44B119AB853C}"/>
          </ac:picMkLst>
        </pc:picChg>
        <pc:picChg chg="add del mod ord">
          <ac:chgData name="Teniente, Rosanne" userId="4704e42c-2779-4675-95e3-c43ff4825f8e" providerId="ADAL" clId="{870F164D-459E-4F2A-B994-70EBC3E0EBD5}" dt="2023-03-17T15:44:23.981" v="1147"/>
          <ac:picMkLst>
            <pc:docMk/>
            <pc:sldMk cId="575309617" sldId="350"/>
            <ac:picMk id="17" creationId="{A5C8FC2B-B79C-3E9B-9C64-F7E78AF98397}"/>
          </ac:picMkLst>
        </pc:picChg>
        <pc:picChg chg="add mod">
          <ac:chgData name="Teniente, Rosanne" userId="4704e42c-2779-4675-95e3-c43ff4825f8e" providerId="ADAL" clId="{870F164D-459E-4F2A-B994-70EBC3E0EBD5}" dt="2023-03-17T15:44:23.981" v="1147"/>
          <ac:picMkLst>
            <pc:docMk/>
            <pc:sldMk cId="575309617" sldId="350"/>
            <ac:picMk id="18" creationId="{309AAF72-9C02-EBD9-36C2-B5058F3CB056}"/>
          </ac:picMkLst>
        </pc:picChg>
        <pc:picChg chg="add del mod">
          <ac:chgData name="Teniente, Rosanne" userId="4704e42c-2779-4675-95e3-c43ff4825f8e" providerId="ADAL" clId="{870F164D-459E-4F2A-B994-70EBC3E0EBD5}" dt="2023-03-17T14:55:21.655" v="823"/>
          <ac:picMkLst>
            <pc:docMk/>
            <pc:sldMk cId="575309617" sldId="350"/>
            <ac:picMk id="21" creationId="{2FF25A60-19CB-0D37-C1A0-311EAA2D9E61}"/>
          </ac:picMkLst>
        </pc:picChg>
        <pc:picChg chg="add del mod">
          <ac:chgData name="Teniente, Rosanne" userId="4704e42c-2779-4675-95e3-c43ff4825f8e" providerId="ADAL" clId="{870F164D-459E-4F2A-B994-70EBC3E0EBD5}" dt="2023-03-17T14:57:52.017" v="827"/>
          <ac:picMkLst>
            <pc:docMk/>
            <pc:sldMk cId="575309617" sldId="350"/>
            <ac:picMk id="27" creationId="{5BB730A9-8E1A-887D-BF51-AD9B5E5E1E8D}"/>
          </ac:picMkLst>
        </pc:picChg>
      </pc:sldChg>
      <pc:sldChg chg="addSp delSp modSp mod ord modTransition modAnim modNotesTx">
        <pc:chgData name="Teniente, Rosanne" userId="4704e42c-2779-4675-95e3-c43ff4825f8e" providerId="ADAL" clId="{870F164D-459E-4F2A-B994-70EBC3E0EBD5}" dt="2023-03-17T16:13:21.665" v="1265"/>
        <pc:sldMkLst>
          <pc:docMk/>
          <pc:sldMk cId="4174451124" sldId="351"/>
        </pc:sldMkLst>
        <pc:picChg chg="add del mod">
          <ac:chgData name="Teniente, Rosanne" userId="4704e42c-2779-4675-95e3-c43ff4825f8e" providerId="ADAL" clId="{870F164D-459E-4F2A-B994-70EBC3E0EBD5}" dt="2023-03-17T16:12:08.887" v="1261"/>
          <ac:picMkLst>
            <pc:docMk/>
            <pc:sldMk cId="4174451124" sldId="351"/>
            <ac:picMk id="13" creationId="{A6F3A828-81FF-5BA8-861F-A9C50E4B70D3}"/>
          </ac:picMkLst>
        </pc:picChg>
        <pc:picChg chg="add del mod ord">
          <ac:chgData name="Teniente, Rosanne" userId="4704e42c-2779-4675-95e3-c43ff4825f8e" providerId="ADAL" clId="{870F164D-459E-4F2A-B994-70EBC3E0EBD5}" dt="2023-03-17T16:12:16.685" v="1262"/>
          <ac:picMkLst>
            <pc:docMk/>
            <pc:sldMk cId="4174451124" sldId="351"/>
            <ac:picMk id="16" creationId="{0AEFE624-CD3B-26BF-EEF2-231DF8ABED92}"/>
          </ac:picMkLst>
        </pc:picChg>
        <pc:picChg chg="add del mod">
          <ac:chgData name="Teniente, Rosanne" userId="4704e42c-2779-4675-95e3-c43ff4825f8e" providerId="ADAL" clId="{870F164D-459E-4F2A-B994-70EBC3E0EBD5}" dt="2023-03-17T16:12:18.423" v="1264"/>
          <ac:picMkLst>
            <pc:docMk/>
            <pc:sldMk cId="4174451124" sldId="351"/>
            <ac:picMk id="17" creationId="{E898427F-564C-8849-D1FC-32ECA7EFB95C}"/>
          </ac:picMkLst>
        </pc:picChg>
        <pc:picChg chg="add del mod ord">
          <ac:chgData name="Teniente, Rosanne" userId="4704e42c-2779-4675-95e3-c43ff4825f8e" providerId="ADAL" clId="{870F164D-459E-4F2A-B994-70EBC3E0EBD5}" dt="2023-03-17T16:13:21.665" v="1265"/>
          <ac:picMkLst>
            <pc:docMk/>
            <pc:sldMk cId="4174451124" sldId="351"/>
            <ac:picMk id="20" creationId="{B36DC2F8-C295-2798-CF40-07E3F3273BBD}"/>
          </ac:picMkLst>
        </pc:picChg>
        <pc:picChg chg="add mod">
          <ac:chgData name="Teniente, Rosanne" userId="4704e42c-2779-4675-95e3-c43ff4825f8e" providerId="ADAL" clId="{870F164D-459E-4F2A-B994-70EBC3E0EBD5}" dt="2023-03-17T16:13:21.665" v="1265"/>
          <ac:picMkLst>
            <pc:docMk/>
            <pc:sldMk cId="4174451124" sldId="351"/>
            <ac:picMk id="21" creationId="{D20B185A-839B-D17E-C442-4ECF4BC712DE}"/>
          </ac:picMkLst>
        </pc:picChg>
      </pc:sldChg>
      <pc:sldChg chg="addSp delSp modSp mod modTransition modAnim modNotesTx">
        <pc:chgData name="Teniente, Rosanne" userId="4704e42c-2779-4675-95e3-c43ff4825f8e" providerId="ADAL" clId="{870F164D-459E-4F2A-B994-70EBC3E0EBD5}" dt="2023-03-17T15:52:42.031" v="1172"/>
        <pc:sldMkLst>
          <pc:docMk/>
          <pc:sldMk cId="3314331250" sldId="358"/>
        </pc:sldMkLst>
        <pc:spChg chg="mod">
          <ac:chgData name="Teniente, Rosanne" userId="4704e42c-2779-4675-95e3-c43ff4825f8e" providerId="ADAL" clId="{870F164D-459E-4F2A-B994-70EBC3E0EBD5}" dt="2023-03-17T14:10:28.301" v="429" actId="164"/>
          <ac:spMkLst>
            <pc:docMk/>
            <pc:sldMk cId="3314331250" sldId="358"/>
            <ac:spMk id="11" creationId="{F60BDEF2-4BD6-4989-B0A3-CFE3E7239026}"/>
          </ac:spMkLst>
        </pc:spChg>
        <pc:grpChg chg="add mod">
          <ac:chgData name="Teniente, Rosanne" userId="4704e42c-2779-4675-95e3-c43ff4825f8e" providerId="ADAL" clId="{870F164D-459E-4F2A-B994-70EBC3E0EBD5}" dt="2023-03-17T14:10:28.301" v="429" actId="164"/>
          <ac:grpSpMkLst>
            <pc:docMk/>
            <pc:sldMk cId="3314331250" sldId="358"/>
            <ac:grpSpMk id="10" creationId="{6FA77CB9-8427-1150-CB9A-28E65BE7D1F6}"/>
          </ac:grpSpMkLst>
        </pc:grpChg>
        <pc:picChg chg="mod">
          <ac:chgData name="Teniente, Rosanne" userId="4704e42c-2779-4675-95e3-c43ff4825f8e" providerId="ADAL" clId="{870F164D-459E-4F2A-B994-70EBC3E0EBD5}" dt="2023-03-17T14:10:28.301" v="429" actId="164"/>
          <ac:picMkLst>
            <pc:docMk/>
            <pc:sldMk cId="3314331250" sldId="358"/>
            <ac:picMk id="7" creationId="{0FB2EA56-E95C-FFE9-1F76-EE6357A46497}"/>
          </ac:picMkLst>
        </pc:picChg>
        <pc:picChg chg="add del mod">
          <ac:chgData name="Teniente, Rosanne" userId="4704e42c-2779-4675-95e3-c43ff4825f8e" providerId="ADAL" clId="{870F164D-459E-4F2A-B994-70EBC3E0EBD5}" dt="2023-03-17T15:49:30.705" v="1162"/>
          <ac:picMkLst>
            <pc:docMk/>
            <pc:sldMk cId="3314331250" sldId="358"/>
            <ac:picMk id="15" creationId="{E3F4AFC8-21AB-D627-B8F0-D732167D3888}"/>
          </ac:picMkLst>
        </pc:picChg>
        <pc:picChg chg="add del mod">
          <ac:chgData name="Teniente, Rosanne" userId="4704e42c-2779-4675-95e3-c43ff4825f8e" providerId="ADAL" clId="{870F164D-459E-4F2A-B994-70EBC3E0EBD5}" dt="2023-03-17T15:49:32.776" v="1164"/>
          <ac:picMkLst>
            <pc:docMk/>
            <pc:sldMk cId="3314331250" sldId="358"/>
            <ac:picMk id="16" creationId="{20E936DE-C367-E5C1-2485-6D8789FD4BEA}"/>
          </ac:picMkLst>
        </pc:picChg>
        <pc:picChg chg="add del mod ord">
          <ac:chgData name="Teniente, Rosanne" userId="4704e42c-2779-4675-95e3-c43ff4825f8e" providerId="ADAL" clId="{870F164D-459E-4F2A-B994-70EBC3E0EBD5}" dt="2023-03-17T15:50:21.020" v="1166"/>
          <ac:picMkLst>
            <pc:docMk/>
            <pc:sldMk cId="3314331250" sldId="358"/>
            <ac:picMk id="19" creationId="{D033461B-E476-1F7A-AAAC-555D241CAB38}"/>
          </ac:picMkLst>
        </pc:picChg>
        <pc:picChg chg="add del mod">
          <ac:chgData name="Teniente, Rosanne" userId="4704e42c-2779-4675-95e3-c43ff4825f8e" providerId="ADAL" clId="{870F164D-459E-4F2A-B994-70EBC3E0EBD5}" dt="2023-03-17T15:50:22.367" v="1168"/>
          <ac:picMkLst>
            <pc:docMk/>
            <pc:sldMk cId="3314331250" sldId="358"/>
            <ac:picMk id="20" creationId="{A7B6569F-09DE-B243-FC8F-C5B1243F8BCB}"/>
          </ac:picMkLst>
        </pc:picChg>
        <pc:picChg chg="add del mod ord">
          <ac:chgData name="Teniente, Rosanne" userId="4704e42c-2779-4675-95e3-c43ff4825f8e" providerId="ADAL" clId="{870F164D-459E-4F2A-B994-70EBC3E0EBD5}" dt="2023-03-17T15:50:51.925" v="1169"/>
          <ac:picMkLst>
            <pc:docMk/>
            <pc:sldMk cId="3314331250" sldId="358"/>
            <ac:picMk id="22" creationId="{60CEF814-4E47-3398-DA3A-151FB23BE5A6}"/>
          </ac:picMkLst>
        </pc:picChg>
        <pc:picChg chg="add del mod">
          <ac:chgData name="Teniente, Rosanne" userId="4704e42c-2779-4675-95e3-c43ff4825f8e" providerId="ADAL" clId="{870F164D-459E-4F2A-B994-70EBC3E0EBD5}" dt="2023-03-17T15:50:53.644" v="1171"/>
          <ac:picMkLst>
            <pc:docMk/>
            <pc:sldMk cId="3314331250" sldId="358"/>
            <ac:picMk id="23" creationId="{D2A7227E-4CE0-B44B-51BB-C478AB089A78}"/>
          </ac:picMkLst>
        </pc:picChg>
        <pc:picChg chg="add del mod ord">
          <ac:chgData name="Teniente, Rosanne" userId="4704e42c-2779-4675-95e3-c43ff4825f8e" providerId="ADAL" clId="{870F164D-459E-4F2A-B994-70EBC3E0EBD5}" dt="2023-03-17T15:52:42.031" v="1172"/>
          <ac:picMkLst>
            <pc:docMk/>
            <pc:sldMk cId="3314331250" sldId="358"/>
            <ac:picMk id="26" creationId="{F47D33CC-3AAB-DA7A-E7B6-A58F3A2AE83D}"/>
          </ac:picMkLst>
        </pc:picChg>
        <pc:picChg chg="add mod">
          <ac:chgData name="Teniente, Rosanne" userId="4704e42c-2779-4675-95e3-c43ff4825f8e" providerId="ADAL" clId="{870F164D-459E-4F2A-B994-70EBC3E0EBD5}" dt="2023-03-17T15:52:42.031" v="1172"/>
          <ac:picMkLst>
            <pc:docMk/>
            <pc:sldMk cId="3314331250" sldId="358"/>
            <ac:picMk id="27" creationId="{61BF4184-B7E9-5F13-A2A7-17A8A898A08F}"/>
          </ac:picMkLst>
        </pc:picChg>
        <pc:picChg chg="add del mod">
          <ac:chgData name="Teniente, Rosanne" userId="4704e42c-2779-4675-95e3-c43ff4825f8e" providerId="ADAL" clId="{870F164D-459E-4F2A-B994-70EBC3E0EBD5}" dt="2023-03-17T15:06:00.580" v="1117"/>
          <ac:picMkLst>
            <pc:docMk/>
            <pc:sldMk cId="3314331250" sldId="358"/>
            <ac:picMk id="30" creationId="{0339D640-322F-2116-2053-6196113C6D4C}"/>
          </ac:picMkLst>
        </pc:picChg>
        <pc:picChg chg="add del mod">
          <ac:chgData name="Teniente, Rosanne" userId="4704e42c-2779-4675-95e3-c43ff4825f8e" providerId="ADAL" clId="{870F164D-459E-4F2A-B994-70EBC3E0EBD5}" dt="2023-03-17T15:06:21.685" v="1120"/>
          <ac:picMkLst>
            <pc:docMk/>
            <pc:sldMk cId="3314331250" sldId="358"/>
            <ac:picMk id="33" creationId="{9CA09001-B84A-F4E9-A26C-62177594FFEB}"/>
          </ac:picMkLst>
        </pc:picChg>
        <pc:picChg chg="add del mod">
          <ac:chgData name="Teniente, Rosanne" userId="4704e42c-2779-4675-95e3-c43ff4825f8e" providerId="ADAL" clId="{870F164D-459E-4F2A-B994-70EBC3E0EBD5}" dt="2023-03-17T15:08:17.159" v="1123"/>
          <ac:picMkLst>
            <pc:docMk/>
            <pc:sldMk cId="3314331250" sldId="358"/>
            <ac:picMk id="35" creationId="{01C06373-859E-2218-56AE-320E83C531B2}"/>
          </ac:picMkLst>
        </pc:picChg>
      </pc:sldChg>
      <pc:sldChg chg="addSp delSp modSp mod ord modTransition modAnim modNotesTx">
        <pc:chgData name="Teniente, Rosanne" userId="4704e42c-2779-4675-95e3-c43ff4825f8e" providerId="ADAL" clId="{870F164D-459E-4F2A-B994-70EBC3E0EBD5}" dt="2023-03-17T16:21:48.734" v="1281"/>
        <pc:sldMkLst>
          <pc:docMk/>
          <pc:sldMk cId="2500220909" sldId="360"/>
        </pc:sldMkLst>
        <pc:spChg chg="mod">
          <ac:chgData name="Teniente, Rosanne" userId="4704e42c-2779-4675-95e3-c43ff4825f8e" providerId="ADAL" clId="{870F164D-459E-4F2A-B994-70EBC3E0EBD5}" dt="2023-03-17T14:42:47.149" v="761" actId="164"/>
          <ac:spMkLst>
            <pc:docMk/>
            <pc:sldMk cId="2500220909" sldId="360"/>
            <ac:spMk id="3" creationId="{0BDA28D1-07F7-6C7D-6A7A-A829130A476F}"/>
          </ac:spMkLst>
        </pc:spChg>
        <pc:spChg chg="mod">
          <ac:chgData name="Teniente, Rosanne" userId="4704e42c-2779-4675-95e3-c43ff4825f8e" providerId="ADAL" clId="{870F164D-459E-4F2A-B994-70EBC3E0EBD5}" dt="2023-03-17T14:42:53.752" v="762" actId="164"/>
          <ac:spMkLst>
            <pc:docMk/>
            <pc:sldMk cId="2500220909" sldId="360"/>
            <ac:spMk id="9" creationId="{325717D9-27A6-4590-447A-0951500B2996}"/>
          </ac:spMkLst>
        </pc:spChg>
        <pc:spChg chg="mod">
          <ac:chgData name="Teniente, Rosanne" userId="4704e42c-2779-4675-95e3-c43ff4825f8e" providerId="ADAL" clId="{870F164D-459E-4F2A-B994-70EBC3E0EBD5}" dt="2023-03-17T14:42:58.298" v="763" actId="164"/>
          <ac:spMkLst>
            <pc:docMk/>
            <pc:sldMk cId="2500220909" sldId="360"/>
            <ac:spMk id="10" creationId="{47D0F81A-9BB8-9E59-21CB-3A7D5082092A}"/>
          </ac:spMkLst>
        </pc:spChg>
        <pc:spChg chg="mod">
          <ac:chgData name="Teniente, Rosanne" userId="4704e42c-2779-4675-95e3-c43ff4825f8e" providerId="ADAL" clId="{870F164D-459E-4F2A-B994-70EBC3E0EBD5}" dt="2023-03-17T14:43:05.298" v="764" actId="164"/>
          <ac:spMkLst>
            <pc:docMk/>
            <pc:sldMk cId="2500220909" sldId="360"/>
            <ac:spMk id="14" creationId="{6F839A7F-C18F-428A-00A9-0F8464BA7C67}"/>
          </ac:spMkLst>
        </pc:spChg>
        <pc:spChg chg="mod">
          <ac:chgData name="Teniente, Rosanne" userId="4704e42c-2779-4675-95e3-c43ff4825f8e" providerId="ADAL" clId="{870F164D-459E-4F2A-B994-70EBC3E0EBD5}" dt="2023-03-17T14:42:47.149" v="761" actId="164"/>
          <ac:spMkLst>
            <pc:docMk/>
            <pc:sldMk cId="2500220909" sldId="360"/>
            <ac:spMk id="15" creationId="{2BB5084E-5233-4024-4B10-0DDB549BC01F}"/>
          </ac:spMkLst>
        </pc:spChg>
        <pc:spChg chg="mod">
          <ac:chgData name="Teniente, Rosanne" userId="4704e42c-2779-4675-95e3-c43ff4825f8e" providerId="ADAL" clId="{870F164D-459E-4F2A-B994-70EBC3E0EBD5}" dt="2023-03-17T14:42:53.752" v="762" actId="164"/>
          <ac:spMkLst>
            <pc:docMk/>
            <pc:sldMk cId="2500220909" sldId="360"/>
            <ac:spMk id="16" creationId="{FFCA8EF9-CF74-F421-B5D8-5D60C926DF9B}"/>
          </ac:spMkLst>
        </pc:spChg>
        <pc:spChg chg="mod">
          <ac:chgData name="Teniente, Rosanne" userId="4704e42c-2779-4675-95e3-c43ff4825f8e" providerId="ADAL" clId="{870F164D-459E-4F2A-B994-70EBC3E0EBD5}" dt="2023-03-17T14:42:58.298" v="763" actId="164"/>
          <ac:spMkLst>
            <pc:docMk/>
            <pc:sldMk cId="2500220909" sldId="360"/>
            <ac:spMk id="17" creationId="{5DD40BF6-31CD-B09A-8689-2F54FAA0D398}"/>
          </ac:spMkLst>
        </pc:spChg>
        <pc:spChg chg="mod">
          <ac:chgData name="Teniente, Rosanne" userId="4704e42c-2779-4675-95e3-c43ff4825f8e" providerId="ADAL" clId="{870F164D-459E-4F2A-B994-70EBC3E0EBD5}" dt="2023-03-17T14:43:05.298" v="764" actId="164"/>
          <ac:spMkLst>
            <pc:docMk/>
            <pc:sldMk cId="2500220909" sldId="360"/>
            <ac:spMk id="18" creationId="{CAE05E8F-8936-804D-2908-39AA3120C676}"/>
          </ac:spMkLst>
        </pc:spChg>
        <pc:grpChg chg="add mod">
          <ac:chgData name="Teniente, Rosanne" userId="4704e42c-2779-4675-95e3-c43ff4825f8e" providerId="ADAL" clId="{870F164D-459E-4F2A-B994-70EBC3E0EBD5}" dt="2023-03-17T14:42:47.149" v="761" actId="164"/>
          <ac:grpSpMkLst>
            <pc:docMk/>
            <pc:sldMk cId="2500220909" sldId="360"/>
            <ac:grpSpMk id="5" creationId="{E100FED9-0921-2FD9-C871-9DF09A24BC5C}"/>
          </ac:grpSpMkLst>
        </pc:grpChg>
        <pc:grpChg chg="add mod">
          <ac:chgData name="Teniente, Rosanne" userId="4704e42c-2779-4675-95e3-c43ff4825f8e" providerId="ADAL" clId="{870F164D-459E-4F2A-B994-70EBC3E0EBD5}" dt="2023-03-17T14:42:53.752" v="762" actId="164"/>
          <ac:grpSpMkLst>
            <pc:docMk/>
            <pc:sldMk cId="2500220909" sldId="360"/>
            <ac:grpSpMk id="6" creationId="{603111C9-33A4-34EF-D4EA-DB322D7593D5}"/>
          </ac:grpSpMkLst>
        </pc:grpChg>
        <pc:grpChg chg="add mod">
          <ac:chgData name="Teniente, Rosanne" userId="4704e42c-2779-4675-95e3-c43ff4825f8e" providerId="ADAL" clId="{870F164D-459E-4F2A-B994-70EBC3E0EBD5}" dt="2023-03-17T14:42:58.298" v="763" actId="164"/>
          <ac:grpSpMkLst>
            <pc:docMk/>
            <pc:sldMk cId="2500220909" sldId="360"/>
            <ac:grpSpMk id="7" creationId="{550AB3DD-23A7-4CC3-81D3-55E4FAD1AE7B}"/>
          </ac:grpSpMkLst>
        </pc:grpChg>
        <pc:grpChg chg="add mod">
          <ac:chgData name="Teniente, Rosanne" userId="4704e42c-2779-4675-95e3-c43ff4825f8e" providerId="ADAL" clId="{870F164D-459E-4F2A-B994-70EBC3E0EBD5}" dt="2023-03-17T14:43:05.298" v="764" actId="164"/>
          <ac:grpSpMkLst>
            <pc:docMk/>
            <pc:sldMk cId="2500220909" sldId="360"/>
            <ac:grpSpMk id="11" creationId="{6A2E2960-960F-CDB9-6A77-F11DDEAA4C0A}"/>
          </ac:grpSpMkLst>
        </pc:grpChg>
        <pc:picChg chg="mod">
          <ac:chgData name="Teniente, Rosanne" userId="4704e42c-2779-4675-95e3-c43ff4825f8e" providerId="ADAL" clId="{870F164D-459E-4F2A-B994-70EBC3E0EBD5}" dt="2023-03-17T14:42:53.752" v="762" actId="164"/>
          <ac:picMkLst>
            <pc:docMk/>
            <pc:sldMk cId="2500220909" sldId="360"/>
            <ac:picMk id="19" creationId="{31BCA304-08E1-8FC1-5D14-EDFA36D1E282}"/>
          </ac:picMkLst>
        </pc:picChg>
        <pc:picChg chg="mod">
          <ac:chgData name="Teniente, Rosanne" userId="4704e42c-2779-4675-95e3-c43ff4825f8e" providerId="ADAL" clId="{870F164D-459E-4F2A-B994-70EBC3E0EBD5}" dt="2023-03-17T14:42:58.298" v="763" actId="164"/>
          <ac:picMkLst>
            <pc:docMk/>
            <pc:sldMk cId="2500220909" sldId="360"/>
            <ac:picMk id="20" creationId="{12F037D0-4067-DAC2-F9A5-B89CD6D821C6}"/>
          </ac:picMkLst>
        </pc:picChg>
        <pc:picChg chg="mod">
          <ac:chgData name="Teniente, Rosanne" userId="4704e42c-2779-4675-95e3-c43ff4825f8e" providerId="ADAL" clId="{870F164D-459E-4F2A-B994-70EBC3E0EBD5}" dt="2023-03-17T14:43:05.298" v="764" actId="164"/>
          <ac:picMkLst>
            <pc:docMk/>
            <pc:sldMk cId="2500220909" sldId="360"/>
            <ac:picMk id="21" creationId="{31BCB51B-9C8E-3C10-5014-EFC1951ABE19}"/>
          </ac:picMkLst>
        </pc:picChg>
        <pc:picChg chg="add del mod">
          <ac:chgData name="Teniente, Rosanne" userId="4704e42c-2779-4675-95e3-c43ff4825f8e" providerId="ADAL" clId="{870F164D-459E-4F2A-B994-70EBC3E0EBD5}" dt="2023-03-17T16:14:39.330" v="1268"/>
          <ac:picMkLst>
            <pc:docMk/>
            <pc:sldMk cId="2500220909" sldId="360"/>
            <ac:picMk id="23" creationId="{4D77C6E9-C292-ACAE-D5A2-A1A7B3710B86}"/>
          </ac:picMkLst>
        </pc:picChg>
        <pc:picChg chg="add del mod ord">
          <ac:chgData name="Teniente, Rosanne" userId="4704e42c-2779-4675-95e3-c43ff4825f8e" providerId="ADAL" clId="{870F164D-459E-4F2A-B994-70EBC3E0EBD5}" dt="2023-03-17T16:14:51.239" v="1269"/>
          <ac:picMkLst>
            <pc:docMk/>
            <pc:sldMk cId="2500220909" sldId="360"/>
            <ac:picMk id="26" creationId="{9C27C0C0-0DFC-EA4C-FD03-F17E23077EBB}"/>
          </ac:picMkLst>
        </pc:picChg>
        <pc:picChg chg="add del mod">
          <ac:chgData name="Teniente, Rosanne" userId="4704e42c-2779-4675-95e3-c43ff4825f8e" providerId="ADAL" clId="{870F164D-459E-4F2A-B994-70EBC3E0EBD5}" dt="2023-03-17T16:14:53.013" v="1271"/>
          <ac:picMkLst>
            <pc:docMk/>
            <pc:sldMk cId="2500220909" sldId="360"/>
            <ac:picMk id="27" creationId="{4B5B8D41-9B25-A114-312E-633AB6358759}"/>
          </ac:picMkLst>
        </pc:picChg>
        <pc:picChg chg="add del mod ord">
          <ac:chgData name="Teniente, Rosanne" userId="4704e42c-2779-4675-95e3-c43ff4825f8e" providerId="ADAL" clId="{870F164D-459E-4F2A-B994-70EBC3E0EBD5}" dt="2023-03-17T16:15:31.843" v="1272"/>
          <ac:picMkLst>
            <pc:docMk/>
            <pc:sldMk cId="2500220909" sldId="360"/>
            <ac:picMk id="30" creationId="{B1500CFC-C008-E2E2-6F74-65175F76C088}"/>
          </ac:picMkLst>
        </pc:picChg>
        <pc:picChg chg="add del mod">
          <ac:chgData name="Teniente, Rosanne" userId="4704e42c-2779-4675-95e3-c43ff4825f8e" providerId="ADAL" clId="{870F164D-459E-4F2A-B994-70EBC3E0EBD5}" dt="2023-03-17T16:16:01.529" v="1274"/>
          <ac:picMkLst>
            <pc:docMk/>
            <pc:sldMk cId="2500220909" sldId="360"/>
            <ac:picMk id="31" creationId="{AB50D186-8CF1-9892-0979-1DCD04565C05}"/>
          </ac:picMkLst>
        </pc:picChg>
        <pc:picChg chg="add del mod ord">
          <ac:chgData name="Teniente, Rosanne" userId="4704e42c-2779-4675-95e3-c43ff4825f8e" providerId="ADAL" clId="{870F164D-459E-4F2A-B994-70EBC3E0EBD5}" dt="2023-03-17T16:17:16.119" v="1275"/>
          <ac:picMkLst>
            <pc:docMk/>
            <pc:sldMk cId="2500220909" sldId="360"/>
            <ac:picMk id="36" creationId="{B5E935C6-0780-C35B-D739-2C9B40E288D9}"/>
          </ac:picMkLst>
        </pc:picChg>
        <pc:picChg chg="add del mod">
          <ac:chgData name="Teniente, Rosanne" userId="4704e42c-2779-4675-95e3-c43ff4825f8e" providerId="ADAL" clId="{870F164D-459E-4F2A-B994-70EBC3E0EBD5}" dt="2023-03-17T16:19:59.745" v="1277"/>
          <ac:picMkLst>
            <pc:docMk/>
            <pc:sldMk cId="2500220909" sldId="360"/>
            <ac:picMk id="37" creationId="{8F4DE7D1-AF01-9B82-9A8A-C6FFEAE32B74}"/>
          </ac:picMkLst>
        </pc:picChg>
        <pc:picChg chg="add del mod ord">
          <ac:chgData name="Teniente, Rosanne" userId="4704e42c-2779-4675-95e3-c43ff4825f8e" providerId="ADAL" clId="{870F164D-459E-4F2A-B994-70EBC3E0EBD5}" dt="2023-03-17T16:20:39.565" v="1278"/>
          <ac:picMkLst>
            <pc:docMk/>
            <pc:sldMk cId="2500220909" sldId="360"/>
            <ac:picMk id="41" creationId="{72DF8829-F54B-A8E9-00A8-E0DE613B41E8}"/>
          </ac:picMkLst>
        </pc:picChg>
        <pc:picChg chg="add del mod">
          <ac:chgData name="Teniente, Rosanne" userId="4704e42c-2779-4675-95e3-c43ff4825f8e" providerId="ADAL" clId="{870F164D-459E-4F2A-B994-70EBC3E0EBD5}" dt="2023-03-17T16:20:40.869" v="1280"/>
          <ac:picMkLst>
            <pc:docMk/>
            <pc:sldMk cId="2500220909" sldId="360"/>
            <ac:picMk id="42" creationId="{D5402989-483C-F928-3C38-2145A19A05E0}"/>
          </ac:picMkLst>
        </pc:picChg>
        <pc:picChg chg="add del mod ord">
          <ac:chgData name="Teniente, Rosanne" userId="4704e42c-2779-4675-95e3-c43ff4825f8e" providerId="ADAL" clId="{870F164D-459E-4F2A-B994-70EBC3E0EBD5}" dt="2023-03-17T16:21:48.734" v="1281"/>
          <ac:picMkLst>
            <pc:docMk/>
            <pc:sldMk cId="2500220909" sldId="360"/>
            <ac:picMk id="45" creationId="{2B8BFBE0-263C-2C5A-3373-C2B554BC36C5}"/>
          </ac:picMkLst>
        </pc:picChg>
        <pc:picChg chg="add mod">
          <ac:chgData name="Teniente, Rosanne" userId="4704e42c-2779-4675-95e3-c43ff4825f8e" providerId="ADAL" clId="{870F164D-459E-4F2A-B994-70EBC3E0EBD5}" dt="2023-03-17T16:21:48.734" v="1281"/>
          <ac:picMkLst>
            <pc:docMk/>
            <pc:sldMk cId="2500220909" sldId="360"/>
            <ac:picMk id="46" creationId="{73A9FD60-D651-FB61-DC33-1020EF866092}"/>
          </ac:picMkLst>
        </pc:picChg>
      </pc:sldChg>
      <pc:sldChg chg="addSp modSp mod modNotesTx">
        <pc:chgData name="Teniente, Rosanne" userId="4704e42c-2779-4675-95e3-c43ff4825f8e" providerId="ADAL" clId="{870F164D-459E-4F2A-B994-70EBC3E0EBD5}" dt="2023-03-17T16:25:34.471" v="1288"/>
        <pc:sldMkLst>
          <pc:docMk/>
          <pc:sldMk cId="3596385080" sldId="361"/>
        </pc:sldMkLst>
        <pc:spChg chg="mod">
          <ac:chgData name="Teniente, Rosanne" userId="4704e42c-2779-4675-95e3-c43ff4825f8e" providerId="ADAL" clId="{870F164D-459E-4F2A-B994-70EBC3E0EBD5}" dt="2023-03-17T14:45:27.498" v="787" actId="20577"/>
          <ac:spMkLst>
            <pc:docMk/>
            <pc:sldMk cId="3596385080" sldId="361"/>
            <ac:spMk id="3" creationId="{79EDC205-4F77-CE78-9AF0-61A5CA2FAA34}"/>
          </ac:spMkLst>
        </pc:spChg>
        <pc:picChg chg="add mod">
          <ac:chgData name="Teniente, Rosanne" userId="4704e42c-2779-4675-95e3-c43ff4825f8e" providerId="ADAL" clId="{870F164D-459E-4F2A-B994-70EBC3E0EBD5}" dt="2023-03-17T16:25:34.471" v="1288"/>
          <ac:picMkLst>
            <pc:docMk/>
            <pc:sldMk cId="3596385080" sldId="361"/>
            <ac:picMk id="14" creationId="{F9FE5593-AE32-7A8B-781C-98132B92CA58}"/>
          </ac:picMkLst>
        </pc:picChg>
      </pc:sldChg>
      <pc:sldChg chg="addSp delSp modSp mod modTransition modAnim modNotesTx">
        <pc:chgData name="Teniente, Rosanne" userId="4704e42c-2779-4675-95e3-c43ff4825f8e" providerId="ADAL" clId="{870F164D-459E-4F2A-B994-70EBC3E0EBD5}" dt="2023-03-17T16:26:03.138" v="1292"/>
        <pc:sldMkLst>
          <pc:docMk/>
          <pc:sldMk cId="3078862536" sldId="362"/>
        </pc:sldMkLst>
        <pc:picChg chg="add del mod">
          <ac:chgData name="Teniente, Rosanne" userId="4704e42c-2779-4675-95e3-c43ff4825f8e" providerId="ADAL" clId="{870F164D-459E-4F2A-B994-70EBC3E0EBD5}" dt="2023-03-17T16:25:48.509" v="1291"/>
          <ac:picMkLst>
            <pc:docMk/>
            <pc:sldMk cId="3078862536" sldId="362"/>
            <ac:picMk id="5" creationId="{1339BB23-CBE2-67BC-20DC-540AF9987F40}"/>
          </ac:picMkLst>
        </pc:picChg>
        <pc:picChg chg="add del mod ord">
          <ac:chgData name="Teniente, Rosanne" userId="4704e42c-2779-4675-95e3-c43ff4825f8e" providerId="ADAL" clId="{870F164D-459E-4F2A-B994-70EBC3E0EBD5}" dt="2023-03-17T16:26:03.138" v="1292"/>
          <ac:picMkLst>
            <pc:docMk/>
            <pc:sldMk cId="3078862536" sldId="362"/>
            <ac:picMk id="8" creationId="{5A0CE283-C3CC-DE27-D610-FDD7114FDFB5}"/>
          </ac:picMkLst>
        </pc:picChg>
        <pc:picChg chg="add mod">
          <ac:chgData name="Teniente, Rosanne" userId="4704e42c-2779-4675-95e3-c43ff4825f8e" providerId="ADAL" clId="{870F164D-459E-4F2A-B994-70EBC3E0EBD5}" dt="2023-03-17T16:26:03.138" v="1292"/>
          <ac:picMkLst>
            <pc:docMk/>
            <pc:sldMk cId="3078862536" sldId="362"/>
            <ac:picMk id="9" creationId="{34DA5B2C-EE77-DB79-8F9C-19D2A217F75A}"/>
          </ac:picMkLst>
        </pc:picChg>
      </pc:sldChg>
      <pc:sldChg chg="addSp delSp modSp mod ord modTransition modAnim modNotesTx">
        <pc:chgData name="Teniente, Rosanne" userId="4704e42c-2779-4675-95e3-c43ff4825f8e" providerId="ADAL" clId="{870F164D-459E-4F2A-B994-70EBC3E0EBD5}" dt="2023-03-17T16:24:26.031" v="1287"/>
        <pc:sldMkLst>
          <pc:docMk/>
          <pc:sldMk cId="2141426724" sldId="365"/>
        </pc:sldMkLst>
        <pc:spChg chg="mod">
          <ac:chgData name="Teniente, Rosanne" userId="4704e42c-2779-4675-95e3-c43ff4825f8e" providerId="ADAL" clId="{870F164D-459E-4F2A-B994-70EBC3E0EBD5}" dt="2023-03-17T16:09:35.963" v="1255" actId="207"/>
          <ac:spMkLst>
            <pc:docMk/>
            <pc:sldMk cId="2141426724" sldId="365"/>
            <ac:spMk id="20" creationId="{98FAD736-3CA6-3F3E-3BAE-B37BCA490AAF}"/>
          </ac:spMkLst>
        </pc:spChg>
        <pc:picChg chg="add del mod">
          <ac:chgData name="Teniente, Rosanne" userId="4704e42c-2779-4675-95e3-c43ff4825f8e" providerId="ADAL" clId="{870F164D-459E-4F2A-B994-70EBC3E0EBD5}" dt="2023-03-17T16:21:54.716" v="1283"/>
          <ac:picMkLst>
            <pc:docMk/>
            <pc:sldMk cId="2141426724" sldId="365"/>
            <ac:picMk id="7" creationId="{136D049E-0E9C-70C2-0E26-91DAB2D034CB}"/>
          </ac:picMkLst>
        </pc:picChg>
        <pc:picChg chg="mod">
          <ac:chgData name="Teniente, Rosanne" userId="4704e42c-2779-4675-95e3-c43ff4825f8e" providerId="ADAL" clId="{870F164D-459E-4F2A-B994-70EBC3E0EBD5}" dt="2023-03-17T14:40:12.838" v="754" actId="1076"/>
          <ac:picMkLst>
            <pc:docMk/>
            <pc:sldMk cId="2141426724" sldId="365"/>
            <ac:picMk id="16" creationId="{1C287970-DE98-018C-7DBF-C346787EE1B5}"/>
          </ac:picMkLst>
        </pc:picChg>
        <pc:picChg chg="add del mod ord">
          <ac:chgData name="Teniente, Rosanne" userId="4704e42c-2779-4675-95e3-c43ff4825f8e" providerId="ADAL" clId="{870F164D-459E-4F2A-B994-70EBC3E0EBD5}" dt="2023-03-17T16:23:07.271" v="1284"/>
          <ac:picMkLst>
            <pc:docMk/>
            <pc:sldMk cId="2141426724" sldId="365"/>
            <ac:picMk id="24" creationId="{C683963E-F72C-3E60-0D2B-514E083B2353}"/>
          </ac:picMkLst>
        </pc:picChg>
        <pc:picChg chg="add del mod">
          <ac:chgData name="Teniente, Rosanne" userId="4704e42c-2779-4675-95e3-c43ff4825f8e" providerId="ADAL" clId="{870F164D-459E-4F2A-B994-70EBC3E0EBD5}" dt="2023-03-17T16:23:10.546" v="1286"/>
          <ac:picMkLst>
            <pc:docMk/>
            <pc:sldMk cId="2141426724" sldId="365"/>
            <ac:picMk id="25" creationId="{4C1C3789-A92D-CBCC-71C3-A450052A1911}"/>
          </ac:picMkLst>
        </pc:picChg>
        <pc:picChg chg="add del mod ord">
          <ac:chgData name="Teniente, Rosanne" userId="4704e42c-2779-4675-95e3-c43ff4825f8e" providerId="ADAL" clId="{870F164D-459E-4F2A-B994-70EBC3E0EBD5}" dt="2023-03-17T16:24:26.031" v="1287"/>
          <ac:picMkLst>
            <pc:docMk/>
            <pc:sldMk cId="2141426724" sldId="365"/>
            <ac:picMk id="28" creationId="{07566593-A157-BA96-964A-CEADF803BD31}"/>
          </ac:picMkLst>
        </pc:picChg>
        <pc:picChg chg="add mod">
          <ac:chgData name="Teniente, Rosanne" userId="4704e42c-2779-4675-95e3-c43ff4825f8e" providerId="ADAL" clId="{870F164D-459E-4F2A-B994-70EBC3E0EBD5}" dt="2023-03-17T16:24:26.031" v="1287"/>
          <ac:picMkLst>
            <pc:docMk/>
            <pc:sldMk cId="2141426724" sldId="365"/>
            <ac:picMk id="29" creationId="{1B8DEE41-74B7-D9C2-B0BC-6735D578E749}"/>
          </ac:picMkLst>
        </pc:picChg>
      </pc:sldChg>
      <pc:sldChg chg="addSp delSp modSp mod modTransition modAnim modNotesTx">
        <pc:chgData name="Teniente, Rosanne" userId="4704e42c-2779-4675-95e3-c43ff4825f8e" providerId="ADAL" clId="{870F164D-459E-4F2A-B994-70EBC3E0EBD5}" dt="2023-03-17T15:47:30.550" v="1159"/>
        <pc:sldMkLst>
          <pc:docMk/>
          <pc:sldMk cId="1940034183" sldId="366"/>
        </pc:sldMkLst>
        <pc:picChg chg="add del mod">
          <ac:chgData name="Teniente, Rosanne" userId="4704e42c-2779-4675-95e3-c43ff4825f8e" providerId="ADAL" clId="{870F164D-459E-4F2A-B994-70EBC3E0EBD5}" dt="2023-03-17T15:45:07.811" v="1150"/>
          <ac:picMkLst>
            <pc:docMk/>
            <pc:sldMk cId="1940034183" sldId="366"/>
            <ac:picMk id="5" creationId="{CB45637D-6D21-C124-88BA-FF2E52681BD2}"/>
          </ac:picMkLst>
        </pc:picChg>
        <pc:picChg chg="add del mod">
          <ac:chgData name="Teniente, Rosanne" userId="4704e42c-2779-4675-95e3-c43ff4825f8e" providerId="ADAL" clId="{870F164D-459E-4F2A-B994-70EBC3E0EBD5}" dt="2023-03-17T15:45:30.422" v="1152"/>
          <ac:picMkLst>
            <pc:docMk/>
            <pc:sldMk cId="1940034183" sldId="366"/>
            <ac:picMk id="6" creationId="{9AB3A3D0-9915-F14F-AC05-6BB3E6821A77}"/>
          </ac:picMkLst>
        </pc:picChg>
        <pc:picChg chg="add del mod ord">
          <ac:chgData name="Teniente, Rosanne" userId="4704e42c-2779-4675-95e3-c43ff4825f8e" providerId="ADAL" clId="{870F164D-459E-4F2A-B994-70EBC3E0EBD5}" dt="2023-03-17T15:45:57.322" v="1153"/>
          <ac:picMkLst>
            <pc:docMk/>
            <pc:sldMk cId="1940034183" sldId="366"/>
            <ac:picMk id="9" creationId="{1BD789D7-87C7-46A6-F7EF-BB38E3192397}"/>
          </ac:picMkLst>
        </pc:picChg>
        <pc:picChg chg="add del mod">
          <ac:chgData name="Teniente, Rosanne" userId="4704e42c-2779-4675-95e3-c43ff4825f8e" providerId="ADAL" clId="{870F164D-459E-4F2A-B994-70EBC3E0EBD5}" dt="2023-03-17T15:45:59.894" v="1155"/>
          <ac:picMkLst>
            <pc:docMk/>
            <pc:sldMk cId="1940034183" sldId="366"/>
            <ac:picMk id="11" creationId="{02D1C8F6-C8B2-FA65-D799-0BFE9DA4EE9E}"/>
          </ac:picMkLst>
        </pc:picChg>
        <pc:picChg chg="add del mod ord">
          <ac:chgData name="Teniente, Rosanne" userId="4704e42c-2779-4675-95e3-c43ff4825f8e" providerId="ADAL" clId="{870F164D-459E-4F2A-B994-70EBC3E0EBD5}" dt="2023-03-17T15:46:26.311" v="1156"/>
          <ac:picMkLst>
            <pc:docMk/>
            <pc:sldMk cId="1940034183" sldId="366"/>
            <ac:picMk id="26" creationId="{A6A62BCD-3EA3-D879-2989-874CDF7A7B1B}"/>
          </ac:picMkLst>
        </pc:picChg>
        <pc:picChg chg="add del mod">
          <ac:chgData name="Teniente, Rosanne" userId="4704e42c-2779-4675-95e3-c43ff4825f8e" providerId="ADAL" clId="{870F164D-459E-4F2A-B994-70EBC3E0EBD5}" dt="2023-03-17T15:46:35.907" v="1158"/>
          <ac:picMkLst>
            <pc:docMk/>
            <pc:sldMk cId="1940034183" sldId="366"/>
            <ac:picMk id="30" creationId="{F9CB8FB9-D541-1F4B-2867-2C8779C4D841}"/>
          </ac:picMkLst>
        </pc:picChg>
        <pc:picChg chg="add del mod ord">
          <ac:chgData name="Teniente, Rosanne" userId="4704e42c-2779-4675-95e3-c43ff4825f8e" providerId="ADAL" clId="{870F164D-459E-4F2A-B994-70EBC3E0EBD5}" dt="2023-03-17T15:47:30.550" v="1159"/>
          <ac:picMkLst>
            <pc:docMk/>
            <pc:sldMk cId="1940034183" sldId="366"/>
            <ac:picMk id="33" creationId="{2EBD2DDD-5673-E0CC-FC19-386D65C29A54}"/>
          </ac:picMkLst>
        </pc:picChg>
        <pc:picChg chg="add mod">
          <ac:chgData name="Teniente, Rosanne" userId="4704e42c-2779-4675-95e3-c43ff4825f8e" providerId="ADAL" clId="{870F164D-459E-4F2A-B994-70EBC3E0EBD5}" dt="2023-03-17T15:47:30.550" v="1159"/>
          <ac:picMkLst>
            <pc:docMk/>
            <pc:sldMk cId="1940034183" sldId="366"/>
            <ac:picMk id="34" creationId="{95FEE511-39FC-46BC-8ED9-F36E415838F9}"/>
          </ac:picMkLst>
        </pc:picChg>
      </pc:sldChg>
      <pc:sldChg chg="addSp delSp modSp mod modTransition modAnim modNotesTx">
        <pc:chgData name="Teniente, Rosanne" userId="4704e42c-2779-4675-95e3-c43ff4825f8e" providerId="ADAL" clId="{870F164D-459E-4F2A-B994-70EBC3E0EBD5}" dt="2023-03-17T16:32:26.136" v="1294" actId="113"/>
        <pc:sldMkLst>
          <pc:docMk/>
          <pc:sldMk cId="4271133665" sldId="367"/>
        </pc:sldMkLst>
        <pc:spChg chg="mod">
          <ac:chgData name="Teniente, Rosanne" userId="4704e42c-2779-4675-95e3-c43ff4825f8e" providerId="ADAL" clId="{870F164D-459E-4F2A-B994-70EBC3E0EBD5}" dt="2023-03-17T16:32:26.136" v="1294" actId="113"/>
          <ac:spMkLst>
            <pc:docMk/>
            <pc:sldMk cId="4271133665" sldId="367"/>
            <ac:spMk id="3" creationId="{C2D09C8E-6DC1-48C4-9927-AE7ECB995A27}"/>
          </ac:spMkLst>
        </pc:spChg>
        <pc:spChg chg="mod">
          <ac:chgData name="Teniente, Rosanne" userId="4704e42c-2779-4675-95e3-c43ff4825f8e" providerId="ADAL" clId="{870F164D-459E-4F2A-B994-70EBC3E0EBD5}" dt="2023-03-17T15:55:22.576" v="1179" actId="164"/>
          <ac:spMkLst>
            <pc:docMk/>
            <pc:sldMk cId="4271133665" sldId="367"/>
            <ac:spMk id="5" creationId="{DDE4F6F8-81E3-3B70-F104-E1CFE1E55A02}"/>
          </ac:spMkLst>
        </pc:spChg>
        <pc:spChg chg="del">
          <ac:chgData name="Teniente, Rosanne" userId="4704e42c-2779-4675-95e3-c43ff4825f8e" providerId="ADAL" clId="{870F164D-459E-4F2A-B994-70EBC3E0EBD5}" dt="2023-03-13T18:13:08.962" v="2" actId="478"/>
          <ac:spMkLst>
            <pc:docMk/>
            <pc:sldMk cId="4271133665" sldId="367"/>
            <ac:spMk id="7" creationId="{18F3B5C2-0A68-6480-2EB8-F77A4A38BFD3}"/>
          </ac:spMkLst>
        </pc:spChg>
        <pc:spChg chg="del">
          <ac:chgData name="Teniente, Rosanne" userId="4704e42c-2779-4675-95e3-c43ff4825f8e" providerId="ADAL" clId="{870F164D-459E-4F2A-B994-70EBC3E0EBD5}" dt="2023-03-13T18:13:11.004" v="3" actId="478"/>
          <ac:spMkLst>
            <pc:docMk/>
            <pc:sldMk cId="4271133665" sldId="367"/>
            <ac:spMk id="10" creationId="{F1BBEB53-A0DE-28FE-6ED1-1BFA6A5D665D}"/>
          </ac:spMkLst>
        </pc:spChg>
        <pc:spChg chg="mod">
          <ac:chgData name="Teniente, Rosanne" userId="4704e42c-2779-4675-95e3-c43ff4825f8e" providerId="ADAL" clId="{870F164D-459E-4F2A-B994-70EBC3E0EBD5}" dt="2023-03-17T15:55:22.576" v="1179" actId="164"/>
          <ac:spMkLst>
            <pc:docMk/>
            <pc:sldMk cId="4271133665" sldId="367"/>
            <ac:spMk id="11" creationId="{1FAEA790-132B-2F54-0206-661293CCE336}"/>
          </ac:spMkLst>
        </pc:spChg>
        <pc:spChg chg="del">
          <ac:chgData name="Teniente, Rosanne" userId="4704e42c-2779-4675-95e3-c43ff4825f8e" providerId="ADAL" clId="{870F164D-459E-4F2A-B994-70EBC3E0EBD5}" dt="2023-03-13T18:14:19.041" v="67" actId="478"/>
          <ac:spMkLst>
            <pc:docMk/>
            <pc:sldMk cId="4271133665" sldId="367"/>
            <ac:spMk id="12" creationId="{D14268D4-0038-DF11-870F-6E5EA530ED29}"/>
          </ac:spMkLst>
        </pc:spChg>
        <pc:spChg chg="del">
          <ac:chgData name="Teniente, Rosanne" userId="4704e42c-2779-4675-95e3-c43ff4825f8e" providerId="ADAL" clId="{870F164D-459E-4F2A-B994-70EBC3E0EBD5}" dt="2023-03-13T18:14:21.538" v="68" actId="478"/>
          <ac:spMkLst>
            <pc:docMk/>
            <pc:sldMk cId="4271133665" sldId="367"/>
            <ac:spMk id="13" creationId="{A3E2A180-2528-BCF6-5F9B-894A9C934AE1}"/>
          </ac:spMkLst>
        </pc:spChg>
        <pc:spChg chg="mod">
          <ac:chgData name="Teniente, Rosanne" userId="4704e42c-2779-4675-95e3-c43ff4825f8e" providerId="ADAL" clId="{870F164D-459E-4F2A-B994-70EBC3E0EBD5}" dt="2023-03-17T15:55:22.576" v="1179" actId="164"/>
          <ac:spMkLst>
            <pc:docMk/>
            <pc:sldMk cId="4271133665" sldId="367"/>
            <ac:spMk id="14" creationId="{EF53395E-3D29-A296-2D1D-8CBE7FAB3AF7}"/>
          </ac:spMkLst>
        </pc:spChg>
        <pc:spChg chg="del">
          <ac:chgData name="Teniente, Rosanne" userId="4704e42c-2779-4675-95e3-c43ff4825f8e" providerId="ADAL" clId="{870F164D-459E-4F2A-B994-70EBC3E0EBD5}" dt="2023-03-13T18:15:29.563" v="75" actId="478"/>
          <ac:spMkLst>
            <pc:docMk/>
            <pc:sldMk cId="4271133665" sldId="367"/>
            <ac:spMk id="16" creationId="{F566E625-871A-FA61-7D71-20350E0B29B0}"/>
          </ac:spMkLst>
        </pc:spChg>
        <pc:spChg chg="del">
          <ac:chgData name="Teniente, Rosanne" userId="4704e42c-2779-4675-95e3-c43ff4825f8e" providerId="ADAL" clId="{870F164D-459E-4F2A-B994-70EBC3E0EBD5}" dt="2023-03-13T18:15:31.371" v="76" actId="478"/>
          <ac:spMkLst>
            <pc:docMk/>
            <pc:sldMk cId="4271133665" sldId="367"/>
            <ac:spMk id="17" creationId="{CE8C1FE6-734B-4DEC-EA2A-0226147FEFE5}"/>
          </ac:spMkLst>
        </pc:spChg>
        <pc:spChg chg="add mod">
          <ac:chgData name="Teniente, Rosanne" userId="4704e42c-2779-4675-95e3-c43ff4825f8e" providerId="ADAL" clId="{870F164D-459E-4F2A-B994-70EBC3E0EBD5}" dt="2023-03-17T14:10:11.358" v="427" actId="164"/>
          <ac:spMkLst>
            <pc:docMk/>
            <pc:sldMk cId="4271133665" sldId="367"/>
            <ac:spMk id="19" creationId="{29A0691E-EA77-1D63-65F3-72FF060267D7}"/>
          </ac:spMkLst>
        </pc:spChg>
        <pc:grpChg chg="add mod">
          <ac:chgData name="Teniente, Rosanne" userId="4704e42c-2779-4675-95e3-c43ff4825f8e" providerId="ADAL" clId="{870F164D-459E-4F2A-B994-70EBC3E0EBD5}" dt="2023-03-17T14:10:11.358" v="427" actId="164"/>
          <ac:grpSpMkLst>
            <pc:docMk/>
            <pc:sldMk cId="4271133665" sldId="367"/>
            <ac:grpSpMk id="7" creationId="{50F27D55-C19D-A49D-F463-BF1DA2EE1AAA}"/>
          </ac:grpSpMkLst>
        </pc:grpChg>
        <pc:grpChg chg="add mod">
          <ac:chgData name="Teniente, Rosanne" userId="4704e42c-2779-4675-95e3-c43ff4825f8e" providerId="ADAL" clId="{870F164D-459E-4F2A-B994-70EBC3E0EBD5}" dt="2023-03-17T15:55:22.576" v="1179" actId="164"/>
          <ac:grpSpMkLst>
            <pc:docMk/>
            <pc:sldMk cId="4271133665" sldId="367"/>
            <ac:grpSpMk id="24" creationId="{539CECC9-5B9F-6318-F8CB-01CBD2DDFE11}"/>
          </ac:grpSpMkLst>
        </pc:grpChg>
        <pc:picChg chg="ord">
          <ac:chgData name="Teniente, Rosanne" userId="4704e42c-2779-4675-95e3-c43ff4825f8e" providerId="ADAL" clId="{870F164D-459E-4F2A-B994-70EBC3E0EBD5}" dt="2023-03-13T18:20:12.257" v="138" actId="167"/>
          <ac:picMkLst>
            <pc:docMk/>
            <pc:sldMk cId="4271133665" sldId="367"/>
            <ac:picMk id="2" creationId="{C5C85881-CDC0-5234-C2C2-7E9BC9373774}"/>
          </ac:picMkLst>
        </pc:picChg>
        <pc:picChg chg="mod modCrop">
          <ac:chgData name="Teniente, Rosanne" userId="4704e42c-2779-4675-95e3-c43ff4825f8e" providerId="ADAL" clId="{870F164D-459E-4F2A-B994-70EBC3E0EBD5}" dt="2023-03-13T18:20:27.143" v="139" actId="1076"/>
          <ac:picMkLst>
            <pc:docMk/>
            <pc:sldMk cId="4271133665" sldId="367"/>
            <ac:picMk id="9" creationId="{866A2FEB-873F-4AD4-B463-0287A7E07C60}"/>
          </ac:picMkLst>
        </pc:picChg>
        <pc:picChg chg="add del mod">
          <ac:chgData name="Teniente, Rosanne" userId="4704e42c-2779-4675-95e3-c43ff4825f8e" providerId="ADAL" clId="{870F164D-459E-4F2A-B994-70EBC3E0EBD5}" dt="2023-03-17T15:52:49.386" v="1174"/>
          <ac:picMkLst>
            <pc:docMk/>
            <pc:sldMk cId="4271133665" sldId="367"/>
            <ac:picMk id="13" creationId="{0AA12307-F7A5-7411-CF28-6F1C54B0C44B}"/>
          </ac:picMkLst>
        </pc:picChg>
        <pc:picChg chg="add mod">
          <ac:chgData name="Teniente, Rosanne" userId="4704e42c-2779-4675-95e3-c43ff4825f8e" providerId="ADAL" clId="{870F164D-459E-4F2A-B994-70EBC3E0EBD5}" dt="2023-03-17T14:10:11.358" v="427" actId="164"/>
          <ac:picMkLst>
            <pc:docMk/>
            <pc:sldMk cId="4271133665" sldId="367"/>
            <ac:picMk id="18" creationId="{DE1579CE-36D5-5ECF-F9C0-8EC32DB69DC7}"/>
          </ac:picMkLst>
        </pc:picChg>
        <pc:picChg chg="add mod">
          <ac:chgData name="Teniente, Rosanne" userId="4704e42c-2779-4675-95e3-c43ff4825f8e" providerId="ADAL" clId="{870F164D-459E-4F2A-B994-70EBC3E0EBD5}" dt="2023-03-17T14:10:11.358" v="427" actId="164"/>
          <ac:picMkLst>
            <pc:docMk/>
            <pc:sldMk cId="4271133665" sldId="367"/>
            <ac:picMk id="20" creationId="{461CD44C-C7B1-E596-7437-E4A25503B4ED}"/>
          </ac:picMkLst>
        </pc:picChg>
        <pc:picChg chg="add del mod ord">
          <ac:chgData name="Teniente, Rosanne" userId="4704e42c-2779-4675-95e3-c43ff4825f8e" providerId="ADAL" clId="{870F164D-459E-4F2A-B994-70EBC3E0EBD5}" dt="2023-03-17T15:53:38.234" v="1175"/>
          <ac:picMkLst>
            <pc:docMk/>
            <pc:sldMk cId="4271133665" sldId="367"/>
            <ac:picMk id="22" creationId="{9DA615C5-6829-40A2-0A8F-490E9DBE9E60}"/>
          </ac:picMkLst>
        </pc:picChg>
        <pc:picChg chg="add del mod">
          <ac:chgData name="Teniente, Rosanne" userId="4704e42c-2779-4675-95e3-c43ff4825f8e" providerId="ADAL" clId="{870F164D-459E-4F2A-B994-70EBC3E0EBD5}" dt="2023-03-17T15:56:06.890" v="1195"/>
          <ac:picMkLst>
            <pc:docMk/>
            <pc:sldMk cId="4271133665" sldId="367"/>
            <ac:picMk id="23" creationId="{6BDBA5E6-F283-5A9B-6B68-E8791353C5DA}"/>
          </ac:picMkLst>
        </pc:picChg>
        <pc:picChg chg="add del mod ord">
          <ac:chgData name="Teniente, Rosanne" userId="4704e42c-2779-4675-95e3-c43ff4825f8e" providerId="ADAL" clId="{870F164D-459E-4F2A-B994-70EBC3E0EBD5}" dt="2023-03-17T15:56:46.385" v="1196"/>
          <ac:picMkLst>
            <pc:docMk/>
            <pc:sldMk cId="4271133665" sldId="367"/>
            <ac:picMk id="26" creationId="{DB75491D-8F29-1BF1-ADD6-7670620EFA5F}"/>
          </ac:picMkLst>
        </pc:picChg>
        <pc:picChg chg="add del mod">
          <ac:chgData name="Teniente, Rosanne" userId="4704e42c-2779-4675-95e3-c43ff4825f8e" providerId="ADAL" clId="{870F164D-459E-4F2A-B994-70EBC3E0EBD5}" dt="2023-03-17T15:56:50.946" v="1198"/>
          <ac:picMkLst>
            <pc:docMk/>
            <pc:sldMk cId="4271133665" sldId="367"/>
            <ac:picMk id="27" creationId="{B60DEBF8-F1AD-C4B2-FB36-12486079629B}"/>
          </ac:picMkLst>
        </pc:picChg>
        <pc:picChg chg="add del mod ord">
          <ac:chgData name="Teniente, Rosanne" userId="4704e42c-2779-4675-95e3-c43ff4825f8e" providerId="ADAL" clId="{870F164D-459E-4F2A-B994-70EBC3E0EBD5}" dt="2023-03-17T15:57:39.107" v="1199"/>
          <ac:picMkLst>
            <pc:docMk/>
            <pc:sldMk cId="4271133665" sldId="367"/>
            <ac:picMk id="30" creationId="{9290C03F-5E08-E023-A612-F3BFD2AAE390}"/>
          </ac:picMkLst>
        </pc:picChg>
        <pc:picChg chg="add del mod">
          <ac:chgData name="Teniente, Rosanne" userId="4704e42c-2779-4675-95e3-c43ff4825f8e" providerId="ADAL" clId="{870F164D-459E-4F2A-B994-70EBC3E0EBD5}" dt="2023-03-17T15:57:41.378" v="1201"/>
          <ac:picMkLst>
            <pc:docMk/>
            <pc:sldMk cId="4271133665" sldId="367"/>
            <ac:picMk id="31" creationId="{CA6E0FCE-781C-D664-AA0F-1F4F2B9E2DDB}"/>
          </ac:picMkLst>
        </pc:picChg>
        <pc:picChg chg="add del mod ord">
          <ac:chgData name="Teniente, Rosanne" userId="4704e42c-2779-4675-95e3-c43ff4825f8e" providerId="ADAL" clId="{870F164D-459E-4F2A-B994-70EBC3E0EBD5}" dt="2023-03-17T15:58:27.421" v="1202"/>
          <ac:picMkLst>
            <pc:docMk/>
            <pc:sldMk cId="4271133665" sldId="367"/>
            <ac:picMk id="34" creationId="{00A7AE67-DB30-25AB-6496-08B0944B72EA}"/>
          </ac:picMkLst>
        </pc:picChg>
        <pc:picChg chg="add mod">
          <ac:chgData name="Teniente, Rosanne" userId="4704e42c-2779-4675-95e3-c43ff4825f8e" providerId="ADAL" clId="{870F164D-459E-4F2A-B994-70EBC3E0EBD5}" dt="2023-03-17T15:58:27.421" v="1202"/>
          <ac:picMkLst>
            <pc:docMk/>
            <pc:sldMk cId="4271133665" sldId="367"/>
            <ac:picMk id="35" creationId="{9158BE22-ED88-48AC-E078-5434326C35D9}"/>
          </ac:picMkLst>
        </pc:picChg>
        <pc:picChg chg="add mod">
          <ac:chgData name="Teniente, Rosanne" userId="4704e42c-2779-4675-95e3-c43ff4825f8e" providerId="ADAL" clId="{870F164D-459E-4F2A-B994-70EBC3E0EBD5}" dt="2023-03-17T14:10:11.358" v="427" actId="164"/>
          <ac:picMkLst>
            <pc:docMk/>
            <pc:sldMk cId="4271133665" sldId="367"/>
            <ac:picMk id="1026" creationId="{B164BB56-9A9A-FB8D-D6DF-87D9396DB36E}"/>
          </ac:picMkLst>
        </pc:picChg>
      </pc:sldChg>
      <pc:sldChg chg="addSp delSp modSp add mod modTransition modAnim modNotesTx">
        <pc:chgData name="Teniente, Rosanne" userId="4704e42c-2779-4675-95e3-c43ff4825f8e" providerId="ADAL" clId="{870F164D-459E-4F2A-B994-70EBC3E0EBD5}" dt="2023-03-17T16:38:32.218" v="1324"/>
        <pc:sldMkLst>
          <pc:docMk/>
          <pc:sldMk cId="2480155464" sldId="368"/>
        </pc:sldMkLst>
        <pc:spChg chg="del mod">
          <ac:chgData name="Teniente, Rosanne" userId="4704e42c-2779-4675-95e3-c43ff4825f8e" providerId="ADAL" clId="{870F164D-459E-4F2A-B994-70EBC3E0EBD5}" dt="2023-03-17T14:11:22.209" v="432" actId="478"/>
          <ac:spMkLst>
            <pc:docMk/>
            <pc:sldMk cId="2480155464" sldId="368"/>
            <ac:spMk id="3" creationId="{C2D09C8E-6DC1-48C4-9927-AE7ECB995A27}"/>
          </ac:spMkLst>
        </pc:spChg>
        <pc:spChg chg="del">
          <ac:chgData name="Teniente, Rosanne" userId="4704e42c-2779-4675-95e3-c43ff4825f8e" providerId="ADAL" clId="{870F164D-459E-4F2A-B994-70EBC3E0EBD5}" dt="2023-03-13T18:29:49.116" v="296" actId="478"/>
          <ac:spMkLst>
            <pc:docMk/>
            <pc:sldMk cId="2480155464" sldId="368"/>
            <ac:spMk id="5" creationId="{DDE4F6F8-81E3-3B70-F104-E1CFE1E55A02}"/>
          </ac:spMkLst>
        </pc:spChg>
        <pc:spChg chg="mod">
          <ac:chgData name="Teniente, Rosanne" userId="4704e42c-2779-4675-95e3-c43ff4825f8e" providerId="ADAL" clId="{870F164D-459E-4F2A-B994-70EBC3E0EBD5}" dt="2023-03-17T16:37:22.671" v="1316" actId="1076"/>
          <ac:spMkLst>
            <pc:docMk/>
            <pc:sldMk cId="2480155464" sldId="368"/>
            <ac:spMk id="7" creationId="{18F3B5C2-0A68-6480-2EB8-F77A4A38BFD3}"/>
          </ac:spMkLst>
        </pc:spChg>
        <pc:spChg chg="mod ord topLvl">
          <ac:chgData name="Teniente, Rosanne" userId="4704e42c-2779-4675-95e3-c43ff4825f8e" providerId="ADAL" clId="{870F164D-459E-4F2A-B994-70EBC3E0EBD5}" dt="2023-03-17T16:37:14.736" v="1315" actId="1076"/>
          <ac:spMkLst>
            <pc:docMk/>
            <pc:sldMk cId="2480155464" sldId="368"/>
            <ac:spMk id="10" creationId="{F1BBEB53-A0DE-28FE-6ED1-1BFA6A5D665D}"/>
          </ac:spMkLst>
        </pc:spChg>
        <pc:spChg chg="del mod">
          <ac:chgData name="Teniente, Rosanne" userId="4704e42c-2779-4675-95e3-c43ff4825f8e" providerId="ADAL" clId="{870F164D-459E-4F2A-B994-70EBC3E0EBD5}" dt="2023-03-13T18:30:52.116" v="304" actId="478"/>
          <ac:spMkLst>
            <pc:docMk/>
            <pc:sldMk cId="2480155464" sldId="368"/>
            <ac:spMk id="11" creationId="{1FAEA790-132B-2F54-0206-661293CCE336}"/>
          </ac:spMkLst>
        </pc:spChg>
        <pc:spChg chg="add del mod">
          <ac:chgData name="Teniente, Rosanne" userId="4704e42c-2779-4675-95e3-c43ff4825f8e" providerId="ADAL" clId="{870F164D-459E-4F2A-B994-70EBC3E0EBD5}" dt="2023-03-17T14:11:56.559" v="436" actId="478"/>
          <ac:spMkLst>
            <pc:docMk/>
            <pc:sldMk cId="2480155464" sldId="368"/>
            <ac:spMk id="11" creationId="{6A7207E8-175C-2499-6990-7AB170A62EF1}"/>
          </ac:spMkLst>
        </pc:spChg>
        <pc:spChg chg="mod">
          <ac:chgData name="Teniente, Rosanne" userId="4704e42c-2779-4675-95e3-c43ff4825f8e" providerId="ADAL" clId="{870F164D-459E-4F2A-B994-70EBC3E0EBD5}" dt="2023-03-17T16:36:40.371" v="1312" actId="1076"/>
          <ac:spMkLst>
            <pc:docMk/>
            <pc:sldMk cId="2480155464" sldId="368"/>
            <ac:spMk id="12" creationId="{D14268D4-0038-DF11-870F-6E5EA530ED29}"/>
          </ac:spMkLst>
        </pc:spChg>
        <pc:spChg chg="mod topLvl">
          <ac:chgData name="Teniente, Rosanne" userId="4704e42c-2779-4675-95e3-c43ff4825f8e" providerId="ADAL" clId="{870F164D-459E-4F2A-B994-70EBC3E0EBD5}" dt="2023-03-17T16:02:54.520" v="1227" actId="164"/>
          <ac:spMkLst>
            <pc:docMk/>
            <pc:sldMk cId="2480155464" sldId="368"/>
            <ac:spMk id="13" creationId="{A3E2A180-2528-BCF6-5F9B-894A9C934AE1}"/>
          </ac:spMkLst>
        </pc:spChg>
        <pc:spChg chg="add mod">
          <ac:chgData name="Teniente, Rosanne" userId="4704e42c-2779-4675-95e3-c43ff4825f8e" providerId="ADAL" clId="{870F164D-459E-4F2A-B994-70EBC3E0EBD5}" dt="2023-03-17T16:37:39.241" v="1319" actId="1076"/>
          <ac:spMkLst>
            <pc:docMk/>
            <pc:sldMk cId="2480155464" sldId="368"/>
            <ac:spMk id="14" creationId="{E856685C-BF0E-023C-8E28-924A24ED4AF2}"/>
          </ac:spMkLst>
        </pc:spChg>
        <pc:spChg chg="del">
          <ac:chgData name="Teniente, Rosanne" userId="4704e42c-2779-4675-95e3-c43ff4825f8e" providerId="ADAL" clId="{870F164D-459E-4F2A-B994-70EBC3E0EBD5}" dt="2023-03-13T18:29:46.524" v="295" actId="478"/>
          <ac:spMkLst>
            <pc:docMk/>
            <pc:sldMk cId="2480155464" sldId="368"/>
            <ac:spMk id="14" creationId="{EF53395E-3D29-A296-2D1D-8CBE7FAB3AF7}"/>
          </ac:spMkLst>
        </pc:spChg>
        <pc:spChg chg="add mod">
          <ac:chgData name="Teniente, Rosanne" userId="4704e42c-2779-4675-95e3-c43ff4825f8e" providerId="ADAL" clId="{870F164D-459E-4F2A-B994-70EBC3E0EBD5}" dt="2023-03-17T16:37:51.175" v="1321" actId="1076"/>
          <ac:spMkLst>
            <pc:docMk/>
            <pc:sldMk cId="2480155464" sldId="368"/>
            <ac:spMk id="15" creationId="{0E649DB1-E32B-AE06-7E17-AA2C3B1B1788}"/>
          </ac:spMkLst>
        </pc:spChg>
        <pc:spChg chg="del mod">
          <ac:chgData name="Teniente, Rosanne" userId="4704e42c-2779-4675-95e3-c43ff4825f8e" providerId="ADAL" clId="{870F164D-459E-4F2A-B994-70EBC3E0EBD5}" dt="2023-03-17T16:01:30.642" v="1214" actId="478"/>
          <ac:spMkLst>
            <pc:docMk/>
            <pc:sldMk cId="2480155464" sldId="368"/>
            <ac:spMk id="16" creationId="{F566E625-871A-FA61-7D71-20350E0B29B0}"/>
          </ac:spMkLst>
        </pc:spChg>
        <pc:spChg chg="del mod topLvl">
          <ac:chgData name="Teniente, Rosanne" userId="4704e42c-2779-4675-95e3-c43ff4825f8e" providerId="ADAL" clId="{870F164D-459E-4F2A-B994-70EBC3E0EBD5}" dt="2023-03-17T16:01:34.235" v="1215" actId="478"/>
          <ac:spMkLst>
            <pc:docMk/>
            <pc:sldMk cId="2480155464" sldId="368"/>
            <ac:spMk id="17" creationId="{CE8C1FE6-734B-4DEC-EA2A-0226147FEFE5}"/>
          </ac:spMkLst>
        </pc:spChg>
        <pc:spChg chg="add mod">
          <ac:chgData name="Teniente, Rosanne" userId="4704e42c-2779-4675-95e3-c43ff4825f8e" providerId="ADAL" clId="{870F164D-459E-4F2A-B994-70EBC3E0EBD5}" dt="2023-03-17T14:15:34.882" v="473" actId="164"/>
          <ac:spMkLst>
            <pc:docMk/>
            <pc:sldMk cId="2480155464" sldId="368"/>
            <ac:spMk id="18" creationId="{3904CB56-9F9D-1518-F15A-24F3E659A452}"/>
          </ac:spMkLst>
        </pc:spChg>
        <pc:spChg chg="add mod">
          <ac:chgData name="Teniente, Rosanne" userId="4704e42c-2779-4675-95e3-c43ff4825f8e" providerId="ADAL" clId="{870F164D-459E-4F2A-B994-70EBC3E0EBD5}" dt="2023-03-17T14:32:09.502" v="748" actId="1076"/>
          <ac:spMkLst>
            <pc:docMk/>
            <pc:sldMk cId="2480155464" sldId="368"/>
            <ac:spMk id="19" creationId="{446F9306-44C4-DFF1-6328-06E6595425DA}"/>
          </ac:spMkLst>
        </pc:spChg>
        <pc:spChg chg="add mod topLvl">
          <ac:chgData name="Teniente, Rosanne" userId="4704e42c-2779-4675-95e3-c43ff4825f8e" providerId="ADAL" clId="{870F164D-459E-4F2A-B994-70EBC3E0EBD5}" dt="2023-03-17T16:37:43.264" v="1320" actId="1076"/>
          <ac:spMkLst>
            <pc:docMk/>
            <pc:sldMk cId="2480155464" sldId="368"/>
            <ac:spMk id="20" creationId="{BCBEB645-422A-E1C9-55EB-F23727DE5D20}"/>
          </ac:spMkLst>
        </pc:spChg>
        <pc:spChg chg="add del mod">
          <ac:chgData name="Teniente, Rosanne" userId="4704e42c-2779-4675-95e3-c43ff4825f8e" providerId="ADAL" clId="{870F164D-459E-4F2A-B994-70EBC3E0EBD5}" dt="2023-03-17T14:24:02.029" v="500"/>
          <ac:spMkLst>
            <pc:docMk/>
            <pc:sldMk cId="2480155464" sldId="368"/>
            <ac:spMk id="21" creationId="{F0AE4038-2E9A-D153-553A-FDB68738DCD8}"/>
          </ac:spMkLst>
        </pc:spChg>
        <pc:spChg chg="add mod">
          <ac:chgData name="Teniente, Rosanne" userId="4704e42c-2779-4675-95e3-c43ff4825f8e" providerId="ADAL" clId="{870F164D-459E-4F2A-B994-70EBC3E0EBD5}" dt="2023-03-17T16:37:34.487" v="1318" actId="1076"/>
          <ac:spMkLst>
            <pc:docMk/>
            <pc:sldMk cId="2480155464" sldId="368"/>
            <ac:spMk id="22" creationId="{04B60617-CB79-9919-70CF-1BABB0D089CE}"/>
          </ac:spMkLst>
        </pc:spChg>
        <pc:spChg chg="add mod">
          <ac:chgData name="Teniente, Rosanne" userId="4704e42c-2779-4675-95e3-c43ff4825f8e" providerId="ADAL" clId="{870F164D-459E-4F2A-B994-70EBC3E0EBD5}" dt="2023-03-17T16:02:54.520" v="1227" actId="164"/>
          <ac:spMkLst>
            <pc:docMk/>
            <pc:sldMk cId="2480155464" sldId="368"/>
            <ac:spMk id="27" creationId="{ECA73BCF-B5A6-A8C2-E31B-BD0F05B3906B}"/>
          </ac:spMkLst>
        </pc:spChg>
        <pc:spChg chg="add mod topLvl">
          <ac:chgData name="Teniente, Rosanne" userId="4704e42c-2779-4675-95e3-c43ff4825f8e" providerId="ADAL" clId="{870F164D-459E-4F2A-B994-70EBC3E0EBD5}" dt="2023-03-17T16:38:24.432" v="1322" actId="164"/>
          <ac:spMkLst>
            <pc:docMk/>
            <pc:sldMk cId="2480155464" sldId="368"/>
            <ac:spMk id="28" creationId="{F3B20CD6-A3A6-792B-8497-FB91D2A3083C}"/>
          </ac:spMkLst>
        </pc:spChg>
        <pc:grpChg chg="add mod topLvl">
          <ac:chgData name="Teniente, Rosanne" userId="4704e42c-2779-4675-95e3-c43ff4825f8e" providerId="ADAL" clId="{870F164D-459E-4F2A-B994-70EBC3E0EBD5}" dt="2023-03-17T16:38:24.432" v="1322" actId="164"/>
          <ac:grpSpMkLst>
            <pc:docMk/>
            <pc:sldMk cId="2480155464" sldId="368"/>
            <ac:grpSpMk id="23" creationId="{03561FD2-276C-D335-F611-EC13A512B556}"/>
          </ac:grpSpMkLst>
        </pc:grpChg>
        <pc:grpChg chg="add del mod">
          <ac:chgData name="Teniente, Rosanne" userId="4704e42c-2779-4675-95e3-c43ff4825f8e" providerId="ADAL" clId="{870F164D-459E-4F2A-B994-70EBC3E0EBD5}" dt="2023-03-17T14:25:46.541" v="509" actId="165"/>
          <ac:grpSpMkLst>
            <pc:docMk/>
            <pc:sldMk cId="2480155464" sldId="368"/>
            <ac:grpSpMk id="24" creationId="{D63E3997-98DE-B722-BA1B-61C028B5FE94}"/>
          </ac:grpSpMkLst>
        </pc:grpChg>
        <pc:grpChg chg="add mod">
          <ac:chgData name="Teniente, Rosanne" userId="4704e42c-2779-4675-95e3-c43ff4825f8e" providerId="ADAL" clId="{870F164D-459E-4F2A-B994-70EBC3E0EBD5}" dt="2023-03-17T16:35:10.823" v="1297" actId="1076"/>
          <ac:grpSpMkLst>
            <pc:docMk/>
            <pc:sldMk cId="2480155464" sldId="368"/>
            <ac:grpSpMk id="25" creationId="{38BC8CC6-469E-7BA6-40DA-05DDA8DAF0F1}"/>
          </ac:grpSpMkLst>
        </pc:grpChg>
        <pc:grpChg chg="add mod">
          <ac:chgData name="Teniente, Rosanne" userId="4704e42c-2779-4675-95e3-c43ff4825f8e" providerId="ADAL" clId="{870F164D-459E-4F2A-B994-70EBC3E0EBD5}" dt="2023-03-17T16:02:54.520" v="1227" actId="164"/>
          <ac:grpSpMkLst>
            <pc:docMk/>
            <pc:sldMk cId="2480155464" sldId="368"/>
            <ac:grpSpMk id="29" creationId="{EC902818-DFFA-665C-14CD-1573573DE37D}"/>
          </ac:grpSpMkLst>
        </pc:grpChg>
        <pc:grpChg chg="add del mod">
          <ac:chgData name="Teniente, Rosanne" userId="4704e42c-2779-4675-95e3-c43ff4825f8e" providerId="ADAL" clId="{870F164D-459E-4F2A-B994-70EBC3E0EBD5}" dt="2023-03-17T16:36:15.121" v="1309" actId="165"/>
          <ac:grpSpMkLst>
            <pc:docMk/>
            <pc:sldMk cId="2480155464" sldId="368"/>
            <ac:grpSpMk id="39" creationId="{D82A8CD4-8DB3-5FD2-05A1-A601A439290F}"/>
          </ac:grpSpMkLst>
        </pc:grpChg>
        <pc:grpChg chg="add mod">
          <ac:chgData name="Teniente, Rosanne" userId="4704e42c-2779-4675-95e3-c43ff4825f8e" providerId="ADAL" clId="{870F164D-459E-4F2A-B994-70EBC3E0EBD5}" dt="2023-03-17T16:38:24.432" v="1322" actId="164"/>
          <ac:grpSpMkLst>
            <pc:docMk/>
            <pc:sldMk cId="2480155464" sldId="368"/>
            <ac:grpSpMk id="51" creationId="{47A347D9-10A9-9424-0B21-1F58EA5F8886}"/>
          </ac:grpSpMkLst>
        </pc:grpChg>
        <pc:picChg chg="mod modCrop">
          <ac:chgData name="Teniente, Rosanne" userId="4704e42c-2779-4675-95e3-c43ff4825f8e" providerId="ADAL" clId="{870F164D-459E-4F2A-B994-70EBC3E0EBD5}" dt="2023-03-17T14:29:16.559" v="690" actId="14100"/>
          <ac:picMkLst>
            <pc:docMk/>
            <pc:sldMk cId="2480155464" sldId="368"/>
            <ac:picMk id="9" creationId="{866A2FEB-873F-4AD4-B463-0287A7E07C60}"/>
          </ac:picMkLst>
        </pc:picChg>
        <pc:picChg chg="add del mod">
          <ac:chgData name="Teniente, Rosanne" userId="4704e42c-2779-4675-95e3-c43ff4825f8e" providerId="ADAL" clId="{870F164D-459E-4F2A-B994-70EBC3E0EBD5}" dt="2023-03-17T16:04:08.926" v="1231"/>
          <ac:picMkLst>
            <pc:docMk/>
            <pc:sldMk cId="2480155464" sldId="368"/>
            <ac:picMk id="21" creationId="{480832CD-9C32-CE04-74B2-DDB07523A84B}"/>
          </ac:picMkLst>
        </pc:picChg>
        <pc:picChg chg="add del mod ord">
          <ac:chgData name="Teniente, Rosanne" userId="4704e42c-2779-4675-95e3-c43ff4825f8e" providerId="ADAL" clId="{870F164D-459E-4F2A-B994-70EBC3E0EBD5}" dt="2023-03-17T16:04:41.765" v="1232"/>
          <ac:picMkLst>
            <pc:docMk/>
            <pc:sldMk cId="2480155464" sldId="368"/>
            <ac:picMk id="31" creationId="{521AC952-AE46-D474-64A5-D52AC6B719A2}"/>
          </ac:picMkLst>
        </pc:picChg>
        <pc:picChg chg="add del mod">
          <ac:chgData name="Teniente, Rosanne" userId="4704e42c-2779-4675-95e3-c43ff4825f8e" providerId="ADAL" clId="{870F164D-459E-4F2A-B994-70EBC3E0EBD5}" dt="2023-03-17T16:04:47.087" v="1234"/>
          <ac:picMkLst>
            <pc:docMk/>
            <pc:sldMk cId="2480155464" sldId="368"/>
            <ac:picMk id="32" creationId="{0CF30ECD-CC6F-F63D-39B4-2512F5F5F6FE}"/>
          </ac:picMkLst>
        </pc:picChg>
        <pc:picChg chg="add del mod ord">
          <ac:chgData name="Teniente, Rosanne" userId="4704e42c-2779-4675-95e3-c43ff4825f8e" providerId="ADAL" clId="{870F164D-459E-4F2A-B994-70EBC3E0EBD5}" dt="2023-03-17T16:04:54.293" v="1235"/>
          <ac:picMkLst>
            <pc:docMk/>
            <pc:sldMk cId="2480155464" sldId="368"/>
            <ac:picMk id="35" creationId="{19265FEE-E73D-34CB-E7A1-C803AEF4849C}"/>
          </ac:picMkLst>
        </pc:picChg>
        <pc:picChg chg="add del mod">
          <ac:chgData name="Teniente, Rosanne" userId="4704e42c-2779-4675-95e3-c43ff4825f8e" providerId="ADAL" clId="{870F164D-459E-4F2A-B994-70EBC3E0EBD5}" dt="2023-03-17T16:06:55.725" v="1249"/>
          <ac:picMkLst>
            <pc:docMk/>
            <pc:sldMk cId="2480155464" sldId="368"/>
            <ac:picMk id="36" creationId="{895EE8E1-9915-B6C0-B5A5-1D58B102CDD9}"/>
          </ac:picMkLst>
        </pc:picChg>
        <pc:picChg chg="add del mod ord">
          <ac:chgData name="Teniente, Rosanne" userId="4704e42c-2779-4675-95e3-c43ff4825f8e" providerId="ADAL" clId="{870F164D-459E-4F2A-B994-70EBC3E0EBD5}" dt="2023-03-17T16:07:35.511" v="1250"/>
          <ac:picMkLst>
            <pc:docMk/>
            <pc:sldMk cId="2480155464" sldId="368"/>
            <ac:picMk id="41" creationId="{25AFCBC1-B0EF-CE47-43C5-A2FECFC6CD7D}"/>
          </ac:picMkLst>
        </pc:picChg>
        <pc:picChg chg="add del mod">
          <ac:chgData name="Teniente, Rosanne" userId="4704e42c-2779-4675-95e3-c43ff4825f8e" providerId="ADAL" clId="{870F164D-459E-4F2A-B994-70EBC3E0EBD5}" dt="2023-03-17T16:07:37.161" v="1252"/>
          <ac:picMkLst>
            <pc:docMk/>
            <pc:sldMk cId="2480155464" sldId="368"/>
            <ac:picMk id="42" creationId="{ACB13436-0E3F-17E0-9A87-D061CF4E1454}"/>
          </ac:picMkLst>
        </pc:picChg>
        <pc:picChg chg="add del mod ord">
          <ac:chgData name="Teniente, Rosanne" userId="4704e42c-2779-4675-95e3-c43ff4825f8e" providerId="ADAL" clId="{870F164D-459E-4F2A-B994-70EBC3E0EBD5}" dt="2023-03-17T16:08:43.390" v="1253"/>
          <ac:picMkLst>
            <pc:docMk/>
            <pc:sldMk cId="2480155464" sldId="368"/>
            <ac:picMk id="45" creationId="{81B38C87-CD1F-B9C6-3CDE-73C8CD86DA75}"/>
          </ac:picMkLst>
        </pc:picChg>
        <pc:picChg chg="add mod">
          <ac:chgData name="Teniente, Rosanne" userId="4704e42c-2779-4675-95e3-c43ff4825f8e" providerId="ADAL" clId="{870F164D-459E-4F2A-B994-70EBC3E0EBD5}" dt="2023-03-17T16:08:43.390" v="1253"/>
          <ac:picMkLst>
            <pc:docMk/>
            <pc:sldMk cId="2480155464" sldId="368"/>
            <ac:picMk id="46" creationId="{3D909E73-A645-5DED-CD80-300D0ABB96F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87CA41-8206-4087-9AB8-0274BD993165}"/>
              </a:ext>
            </a:extLst>
          </p:cNvPr>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2C93F7-59A3-4C2F-85F1-FE87DBB27335}"/>
              </a:ext>
            </a:extLst>
          </p:cNvPr>
          <p:cNvSpPr>
            <a:spLocks noGrp="1"/>
          </p:cNvSpPr>
          <p:nvPr>
            <p:ph type="dt" sz="quarter" idx="1"/>
          </p:nvPr>
        </p:nvSpPr>
        <p:spPr>
          <a:xfrm>
            <a:off x="3885010" y="0"/>
            <a:ext cx="2971800" cy="459317"/>
          </a:xfrm>
          <a:prstGeom prst="rect">
            <a:avLst/>
          </a:prstGeom>
        </p:spPr>
        <p:txBody>
          <a:bodyPr vert="horz" lIns="91440" tIns="45720" rIns="91440" bIns="45720" rtlCol="0"/>
          <a:lstStyle>
            <a:lvl1pPr algn="r">
              <a:defRPr sz="1200"/>
            </a:lvl1pPr>
          </a:lstStyle>
          <a:p>
            <a:fld id="{11293413-27DD-4552-9F7E-A052450CD805}" type="datetimeFigureOut">
              <a:rPr lang="en-US" smtClean="0"/>
              <a:t>3/17/2023</a:t>
            </a:fld>
            <a:endParaRPr lang="en-US"/>
          </a:p>
        </p:txBody>
      </p:sp>
      <p:sp>
        <p:nvSpPr>
          <p:cNvPr id="4" name="Footer Placeholder 3">
            <a:extLst>
              <a:ext uri="{FF2B5EF4-FFF2-40B4-BE49-F238E27FC236}">
                <a16:creationId xmlns:a16="http://schemas.microsoft.com/office/drawing/2014/main" id="{17059F18-2E61-4365-A7F3-A7CC73626298}"/>
              </a:ext>
            </a:extLst>
          </p:cNvPr>
          <p:cNvSpPr>
            <a:spLocks noGrp="1"/>
          </p:cNvSpPr>
          <p:nvPr>
            <p:ph type="ftr" sz="quarter" idx="2"/>
          </p:nvPr>
        </p:nvSpPr>
        <p:spPr>
          <a:xfrm>
            <a:off x="0" y="8684685"/>
            <a:ext cx="2971800" cy="459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DF2FD9-602D-4CA7-A804-A497B04579D3}"/>
              </a:ext>
            </a:extLst>
          </p:cNvPr>
          <p:cNvSpPr>
            <a:spLocks noGrp="1"/>
          </p:cNvSpPr>
          <p:nvPr>
            <p:ph type="sldNum" sz="quarter" idx="3"/>
          </p:nvPr>
        </p:nvSpPr>
        <p:spPr>
          <a:xfrm>
            <a:off x="3885010" y="8684685"/>
            <a:ext cx="2971800" cy="459316"/>
          </a:xfrm>
          <a:prstGeom prst="rect">
            <a:avLst/>
          </a:prstGeom>
        </p:spPr>
        <p:txBody>
          <a:bodyPr vert="horz" lIns="91440" tIns="45720" rIns="91440" bIns="45720" rtlCol="0" anchor="b"/>
          <a:lstStyle>
            <a:lvl1pPr algn="r">
              <a:defRPr sz="1200"/>
            </a:lvl1pPr>
          </a:lstStyle>
          <a:p>
            <a:fld id="{1CB501C4-043C-4266-83F1-3A49BDEB0028}" type="slidenum">
              <a:rPr lang="en-US" smtClean="0"/>
              <a:t>‹#›</a:t>
            </a:fld>
            <a:endParaRPr lang="en-US"/>
          </a:p>
        </p:txBody>
      </p:sp>
    </p:spTree>
    <p:extLst>
      <p:ext uri="{BB962C8B-B14F-4D97-AF65-F5344CB8AC3E}">
        <p14:creationId xmlns:p14="http://schemas.microsoft.com/office/powerpoint/2010/main" val="214603847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120833A-09A0-43C9-8AD2-8913D42103BF}"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6597F-3EB5-4D51-9570-4CB353ED80C2}" type="slidenum">
              <a:rPr lang="en-US" smtClean="0"/>
              <a:t>‹#›</a:t>
            </a:fld>
            <a:endParaRPr lang="en-US"/>
          </a:p>
        </p:txBody>
      </p:sp>
    </p:spTree>
    <p:extLst>
      <p:ext uri="{BB962C8B-B14F-4D97-AF65-F5344CB8AC3E}">
        <p14:creationId xmlns:p14="http://schemas.microsoft.com/office/powerpoint/2010/main" val="36027151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CDC-OPHE-Support@maine.gov"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mailto:contract-budgets.dhhs@maine.gov"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contract-budgets.dhhs@maine.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contracts-budgets.dhhs@maine.gov"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mailto:CDC-OPHE-Support@maine.gov"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Good morning, everyone. My name is Rose, and today, I’ll be showing you how to complete the Quarterly Financial Report for contracts funded by The Maine CDC Office of Population Health Equity. Let’s get started! </a:t>
            </a:r>
            <a:endParaRPr lang="en-US" dirty="0"/>
          </a:p>
        </p:txBody>
      </p:sp>
    </p:spTree>
    <p:extLst>
      <p:ext uri="{BB962C8B-B14F-4D97-AF65-F5344CB8AC3E}">
        <p14:creationId xmlns:p14="http://schemas.microsoft.com/office/powerpoint/2010/main" val="2825197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So here’s a brief review of the QFR Submission and Review Steps. </a:t>
            </a:r>
          </a:p>
          <a:p>
            <a:pPr marL="0" marR="0">
              <a:lnSpc>
                <a:spcPct val="107000"/>
              </a:lnSpc>
              <a:spcBef>
                <a:spcPts val="0"/>
              </a:spcBef>
              <a:spcAft>
                <a:spcPts val="800"/>
              </a:spcAft>
            </a:pPr>
            <a:r>
              <a:rPr lang="en-US" sz="1800" b="1" dirty="0">
                <a:effectLst/>
                <a:latin typeface="Arial" panose="020B0604020202020204" pitchFamily="34" charset="0"/>
                <a:ea typeface="Arial" panose="020B0604020202020204" pitchFamily="34" charset="0"/>
                <a:cs typeface="Times New Roman" panose="02020603050405020304" pitchFamily="18" charset="0"/>
              </a:rPr>
              <a:t>(CLICK)</a:t>
            </a:r>
            <a:r>
              <a:rPr lang="en-US" sz="1800" dirty="0">
                <a:effectLst/>
                <a:latin typeface="Arial" panose="020B0604020202020204" pitchFamily="34" charset="0"/>
                <a:ea typeface="Arial" panose="020B0604020202020204" pitchFamily="34" charset="0"/>
                <a:cs typeface="Times New Roman" panose="02020603050405020304" pitchFamily="18" charset="0"/>
              </a:rPr>
              <a:t> Before sending the QFR excel file, make sure you certify that the reported expenses are accurate and allowable by typing your name and date. </a:t>
            </a:r>
            <a:r>
              <a:rPr lang="en-US" sz="1800" b="1" dirty="0">
                <a:effectLst/>
                <a:latin typeface="Arial" panose="020B0604020202020204" pitchFamily="34" charset="0"/>
                <a:ea typeface="Arial" panose="020B0604020202020204" pitchFamily="34" charset="0"/>
                <a:cs typeface="Times New Roman" panose="02020603050405020304" pitchFamily="18" charset="0"/>
              </a:rPr>
              <a:t>(CLICK)</a:t>
            </a:r>
            <a:r>
              <a:rPr lang="en-US" sz="1800" dirty="0">
                <a:effectLst/>
                <a:latin typeface="Arial" panose="020B0604020202020204" pitchFamily="34" charset="0"/>
                <a:ea typeface="Arial" panose="020B0604020202020204" pitchFamily="34" charset="0"/>
                <a:cs typeface="Times New Roman" panose="02020603050405020304" pitchFamily="18" charset="0"/>
              </a:rPr>
              <a:t> Next, email the QFR excel file to the budget team and OPHE support email. Do not submit it via the Grantee Portal as that is currently only for progress or performance reports. </a:t>
            </a:r>
            <a:r>
              <a:rPr lang="en-US" sz="1800" b="1" dirty="0">
                <a:effectLst/>
                <a:latin typeface="Arial" panose="020B0604020202020204" pitchFamily="34" charset="0"/>
                <a:ea typeface="Arial" panose="020B0604020202020204" pitchFamily="34" charset="0"/>
                <a:cs typeface="Times New Roman" panose="02020603050405020304" pitchFamily="18" charset="0"/>
              </a:rPr>
              <a:t>(CLICK)</a:t>
            </a:r>
            <a:r>
              <a:rPr lang="en-US" sz="1800" dirty="0">
                <a:effectLst/>
                <a:latin typeface="Arial" panose="020B0604020202020204" pitchFamily="34" charset="0"/>
                <a:ea typeface="Arial" panose="020B0604020202020204" pitchFamily="34" charset="0"/>
                <a:cs typeface="Times New Roman" panose="02020603050405020304" pitchFamily="18" charset="0"/>
              </a:rPr>
              <a:t> Next, the budget team will review your QFR, and if it’s good to go, they’ll sign it and return it to you as accepted, or they email you asking for some corrections. Make sure you make those corrections and respond timely. </a:t>
            </a:r>
            <a:r>
              <a:rPr lang="en-US" sz="1800" b="1" dirty="0">
                <a:effectLst/>
                <a:latin typeface="Arial" panose="020B0604020202020204" pitchFamily="34" charset="0"/>
                <a:ea typeface="Arial" panose="020B0604020202020204" pitchFamily="34" charset="0"/>
                <a:cs typeface="Times New Roman" panose="02020603050405020304" pitchFamily="18" charset="0"/>
              </a:rPr>
              <a:t>(CLICK)</a:t>
            </a:r>
            <a:r>
              <a:rPr lang="en-US" sz="1800" dirty="0">
                <a:effectLst/>
                <a:latin typeface="Arial" panose="020B0604020202020204" pitchFamily="34" charset="0"/>
                <a:ea typeface="Arial" panose="020B0604020202020204" pitchFamily="34" charset="0"/>
                <a:cs typeface="Times New Roman" panose="02020603050405020304" pitchFamily="18" charset="0"/>
              </a:rPr>
              <a:t> Lastly, even though you won’t submit the QFRs in the portal, your Grantee Portal Dashboard will update to show that your QFR has been received or if it needs corrections. It will also show you if it’s overdue, so make sure you check it often. It might take a few days to update with the current status, but it will be updated regularly. </a:t>
            </a:r>
          </a:p>
          <a:p>
            <a:endParaRPr lang="en-US" dirty="0"/>
          </a:p>
        </p:txBody>
      </p:sp>
    </p:spTree>
    <p:extLst>
      <p:ext uri="{BB962C8B-B14F-4D97-AF65-F5344CB8AC3E}">
        <p14:creationId xmlns:p14="http://schemas.microsoft.com/office/powerpoint/2010/main" val="705140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cs typeface="Times New Roman" panose="02020603050405020304" pitchFamily="18" charset="0"/>
              </a:rPr>
              <a:t>:  So as we wrap up talking about how to complete the QFR, here are just some reminders and tips. Refer often to your Budget Form Rider F and your contract agreement. Each line tells you where to pull this information from on your most up to date budget. Also, if you ever need to amend your budget and you’re doing your next QFR, make sure you are using that most recently amended budget. Next, be sure to review the QFR instructions which are on the Maine DHHS Contract Documents page. The instructions are very detailed and can help clear up a lot of confusion when you’re working on this for the first time. Next, if the Budget team notifies you that you need to make some corrections to your QFR, please make those corrections timely and reach out for help if needed. And lastly, your organization should be conducting monthly bank reconciliations which is simply reconciling your revenue and expenses to what’s going on in your general ledger, and we have a recorded webinar and resources all about bank reconciliations on the OPHE Partners website, so be sure to check that webinar out if you want to learn more. </a:t>
            </a:r>
          </a:p>
          <a:p>
            <a:endParaRPr lang="en-US" dirty="0"/>
          </a:p>
        </p:txBody>
      </p:sp>
    </p:spTree>
    <p:extLst>
      <p:ext uri="{BB962C8B-B14F-4D97-AF65-F5344CB8AC3E}">
        <p14:creationId xmlns:p14="http://schemas.microsoft.com/office/powerpoint/2010/main" val="413319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Well that sums up how to complete the Quarterly Financial Report. If you have any issues or questions, OPHE is ready to provide technical assistance and support. Live informational webinars are conducted regularly, you can request an individual TA session, or submit your questions to a dedicated TA mailbox, </a:t>
            </a:r>
            <a:r>
              <a:rPr lang="en-US"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CDC-OPHE-Support@maine.gov</a:t>
            </a:r>
            <a:r>
              <a:rPr lang="en-US" sz="1800" dirty="0">
                <a:effectLst/>
                <a:latin typeface="Arial" panose="020B0604020202020204" pitchFamily="34" charset="0"/>
                <a:ea typeface="Arial" panose="020B0604020202020204" pitchFamily="34" charset="0"/>
                <a:cs typeface="Times New Roman" panose="02020603050405020304" pitchFamily="18" charset="0"/>
              </a:rPr>
              <a:t>, or directly to the budget team at </a:t>
            </a:r>
            <a:r>
              <a:rPr lang="en-US"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contract-budgets.dhhs@maine.gov</a:t>
            </a:r>
            <a:r>
              <a:rPr lang="en-US" sz="1800" dirty="0">
                <a:effectLst/>
                <a:latin typeface="Arial" panose="020B0604020202020204" pitchFamily="34" charset="0"/>
                <a:ea typeface="Arial" panose="020B0604020202020204" pitchFamily="34" charset="0"/>
                <a:cs typeface="Times New Roman" panose="02020603050405020304" pitchFamily="18" charset="0"/>
              </a:rPr>
              <a:t>. You can also submit a TA request at ophepartners.org which has a slew of resources, forms, instructions, tips, and recorded webinars and materials. Another resource is the OPHE provider handbook which has a lot of information about the contract process, payments, reporting and more, and that will be distributed to OPHE grantees in the coming weeks. </a:t>
            </a:r>
            <a:endParaRPr lang="en-US" dirty="0"/>
          </a:p>
        </p:txBody>
      </p:sp>
    </p:spTree>
    <p:extLst>
      <p:ext uri="{BB962C8B-B14F-4D97-AF65-F5344CB8AC3E}">
        <p14:creationId xmlns:p14="http://schemas.microsoft.com/office/powerpoint/2010/main" val="1872345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Thank you very much for joining us today, and we look forward to supporting you with resources and information as you carry out your OPHE contract work. Have a great day. </a:t>
            </a:r>
            <a:endParaRPr lang="en-US" dirty="0"/>
          </a:p>
        </p:txBody>
      </p:sp>
    </p:spTree>
    <p:extLst>
      <p:ext uri="{BB962C8B-B14F-4D97-AF65-F5344CB8AC3E}">
        <p14:creationId xmlns:p14="http://schemas.microsoft.com/office/powerpoint/2010/main" val="740471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For our agenda today, you’ll be learning about some basic reporting requirements, all about how to complete and submit the Quarterly Financial Report, and then I’ll give you some resources for technical assistance and support. </a:t>
            </a:r>
            <a:endParaRPr lang="en-US" dirty="0"/>
          </a:p>
        </p:txBody>
      </p:sp>
    </p:spTree>
    <p:extLst>
      <p:ext uri="{BB962C8B-B14F-4D97-AF65-F5344CB8AC3E}">
        <p14:creationId xmlns:p14="http://schemas.microsoft.com/office/powerpoint/2010/main" val="141503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Reporting on activities and expenditures is a requirement for most grants, and OPHE grants are no different. The key reporting requirements for OPHE and Maine DHHS include the Quarterly Financial Report, the Agreement Closeout Report (which is due after your contract has ended), and the Quarterly Progress Report. Today we’ll be focusing on the Quarterly Financial Report (also known as the QFR) and this report is applicable to any cost-shared contracts with monthly prospective payments. While submitting these reports timely and correctly is important for maintaining compliance with the State of Maine and federal funding requirements, they’re also key opportunities for you and OPHE to identify where you and your organizations may benefit from more resources and technical assistance.</a:t>
            </a:r>
          </a:p>
        </p:txBody>
      </p:sp>
    </p:spTree>
    <p:extLst>
      <p:ext uri="{BB962C8B-B14F-4D97-AF65-F5344CB8AC3E}">
        <p14:creationId xmlns:p14="http://schemas.microsoft.com/office/powerpoint/2010/main" val="3872340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Your QFR is a financial report that shows your total revenue and expenses accrued from the start of your contract to the end of that reporting quarter that just concluded, and this is what DHHS uses to make sure that you receive correct payments based on your expenditures. DHHS uses the “cost settled” method for payments, which decreases reporting requirements and allows for regular monthly payments, and after each quarter ends, and you’ve submitted your QFR, DHHS adjusts your next payment based on whether expenditures were higher or lower than the regular monthly payment. There is no need for you to submit invoices or verification of actual expenses, but you do need to track them for your financial reporting, and you do need to retain receipts and verification of expenses for your records and in case you need them for audit purposes. You will also need your reviewed contract budget to complete your QFR. </a:t>
            </a:r>
            <a:endParaRPr lang="en-US" dirty="0"/>
          </a:p>
        </p:txBody>
      </p:sp>
    </p:spTree>
    <p:extLst>
      <p:ext uri="{BB962C8B-B14F-4D97-AF65-F5344CB8AC3E}">
        <p14:creationId xmlns:p14="http://schemas.microsoft.com/office/powerpoint/2010/main" val="1792902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cs typeface="Times New Roman" panose="02020603050405020304" pitchFamily="18" charset="0"/>
              </a:rPr>
              <a:t>The first part of your QFR you’ll need to complete is the header section, and this contains some very basic information from your budget and your contract. You’ll put your agency and program name and component start and end date which is located on your Budget Rider F-1 Pro Forma. The reporting period would be from the start of your contract, the date of the first reporting quarter, and then the end date would be the last day of the reporting quarter. So if my contract started October 1, and I was reporting after Quarter 2, my reporting start date would be October 1, and my reporting end date would be March 31</a:t>
            </a:r>
            <a:r>
              <a:rPr lang="en-US" sz="1800" baseline="30000" dirty="0">
                <a:effectLst/>
                <a:latin typeface="Arial" panose="020B0604020202020204" pitchFamily="34" charset="0"/>
                <a:ea typeface="Arial" panose="020B0604020202020204" pitchFamily="34" charset="0"/>
                <a:cs typeface="Times New Roman" panose="02020603050405020304" pitchFamily="18" charset="0"/>
              </a:rPr>
              <a:t>st</a:t>
            </a:r>
            <a:r>
              <a:rPr lang="en-US" sz="1800" dirty="0">
                <a:effectLst/>
                <a:latin typeface="Arial" panose="020B0604020202020204" pitchFamily="34" charset="0"/>
                <a:ea typeface="Arial" panose="020B0604020202020204" pitchFamily="34" charset="0"/>
                <a:cs typeface="Times New Roman" panose="02020603050405020304" pitchFamily="18" charset="0"/>
              </a:rPr>
              <a:t> (the last day of the second quarter). Next, you’ll grab your agreement number from your F-1 Pro Forma, which is labeled DHHS agreement number, and then you have your contract number, which is your Advantage Contract number and you can find this on your encumbered Service Contract. </a:t>
            </a:r>
          </a:p>
          <a:p>
            <a:endParaRPr lang="en-US" dirty="0"/>
          </a:p>
        </p:txBody>
      </p:sp>
    </p:spTree>
    <p:extLst>
      <p:ext uri="{BB962C8B-B14F-4D97-AF65-F5344CB8AC3E}">
        <p14:creationId xmlns:p14="http://schemas.microsoft.com/office/powerpoint/2010/main" val="2446926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So now let’s get into how we really complete the bulk of this report. There are three columns on this report, and you only need to enter information into the first two, which is the agreement budget column and the accrual year to date column, as the expenses as a percent of budget column is formula based. For the agreement budget, all you need to do is copy and paste the amounts from your latest fully reviewed budget into each appropriate line. You can look for your most recent email from the Contract Budget email, </a:t>
            </a:r>
            <a:r>
              <a:rPr lang="en-US"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contract-budgets.dhhs@maine.gov</a:t>
            </a:r>
            <a:r>
              <a:rPr lang="en-US" sz="1800" dirty="0">
                <a:effectLst/>
                <a:latin typeface="Arial" panose="020B0604020202020204" pitchFamily="34" charset="0"/>
                <a:ea typeface="Arial" panose="020B0604020202020204" pitchFamily="34" charset="0"/>
                <a:cs typeface="Times New Roman" panose="02020603050405020304" pitchFamily="18" charset="0"/>
              </a:rPr>
              <a:t>. Also the QFR actually says which line you’d be pulling from, so it’s very cut and dry. In the second column, Accrual Year to Date, this is where you enter the total revenue or expenditures for each line item and this would be the total accumulated amount from the start of the contract through the end of the reporting period. As I started to get into before, as you reach each new quarter, accrual year to date column will include the total from the current quarter, PLUS any previous quarters. So once you complete quarter two, you’re reporting the total of not just quarter 2 numbers, but Quarter 2 PLUS the previous quarter. Quarter 3 includes Quarter three, plus Quarters 1 and 2, and so on. </a:t>
            </a:r>
          </a:p>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For the third column which are expenses as a percent of budget, these cells will automatically calculate as well as any other yellow-shaded cells. </a:t>
            </a:r>
            <a:r>
              <a:rPr lang="en-US" sz="1800" b="1" dirty="0">
                <a:effectLst/>
                <a:highlight>
                  <a:srgbClr val="FFFF00"/>
                </a:highlight>
                <a:latin typeface="Arial" panose="020B0604020202020204" pitchFamily="34" charset="0"/>
                <a:ea typeface="Arial" panose="020B0604020202020204" pitchFamily="34" charset="0"/>
                <a:cs typeface="Times New Roman" panose="02020603050405020304" pitchFamily="18" charset="0"/>
              </a:rPr>
              <a:t>(Click)</a:t>
            </a:r>
            <a:r>
              <a:rPr lang="en-US" sz="1800" dirty="0">
                <a:effectLst/>
                <a:latin typeface="Arial" panose="020B0604020202020204" pitchFamily="34" charset="0"/>
                <a:ea typeface="Arial" panose="020B0604020202020204" pitchFamily="34" charset="0"/>
                <a:cs typeface="Times New Roman" panose="02020603050405020304" pitchFamily="18" charset="0"/>
              </a:rPr>
              <a:t> Please don’t enter any information into those yellow cells because you’ll remove the formula and most likely end up with some calculation errors.   </a:t>
            </a:r>
          </a:p>
        </p:txBody>
      </p:sp>
    </p:spTree>
    <p:extLst>
      <p:ext uri="{BB962C8B-B14F-4D97-AF65-F5344CB8AC3E}">
        <p14:creationId xmlns:p14="http://schemas.microsoft.com/office/powerpoint/2010/main" val="1267540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cs typeface="Times New Roman" panose="02020603050405020304" pitchFamily="18" charset="0"/>
              </a:rPr>
              <a:t>So after you’ve completed all of your revenues, expenditures, and applicable adjustments you’ll get down to the bottom of the report, which is the Cash Reimbursement Section, and this is where your DHHS will determine if your next payment will need to be adjusted. Most of this section will be automatically calculated or completed by DHHS, but there are a couple areas you want to be on the lookout for. (CLICK) On line 137, you’ll enter your negotiated percent from the Rider F-1 Agreement Settlement Form tab (ASF), </a:t>
            </a:r>
            <a:r>
              <a:rPr lang="en-US" sz="1800" b="1" dirty="0">
                <a:effectLst/>
                <a:highlight>
                  <a:srgbClr val="FFFF00"/>
                </a:highlight>
                <a:latin typeface="Arial" panose="020B0604020202020204" pitchFamily="34" charset="0"/>
                <a:ea typeface="Arial" panose="020B0604020202020204" pitchFamily="34" charset="0"/>
                <a:cs typeface="Times New Roman" panose="02020603050405020304" pitchFamily="18" charset="0"/>
              </a:rPr>
              <a:t>CLICK,</a:t>
            </a:r>
            <a:r>
              <a:rPr lang="en-US" sz="1800" dirty="0">
                <a:effectLst/>
                <a:latin typeface="Arial" panose="020B0604020202020204" pitchFamily="34" charset="0"/>
                <a:ea typeface="Arial" panose="020B0604020202020204" pitchFamily="34" charset="0"/>
                <a:cs typeface="Times New Roman" panose="02020603050405020304" pitchFamily="18" charset="0"/>
              </a:rPr>
              <a:t> which is this screenshot right here), and you’ll simply enter the sum of the percentages on lines 11 and 12 from this tab of your budget. </a:t>
            </a:r>
          </a:p>
          <a:p>
            <a:endParaRPr lang="en-US" dirty="0"/>
          </a:p>
        </p:txBody>
      </p:sp>
    </p:spTree>
    <p:extLst>
      <p:ext uri="{BB962C8B-B14F-4D97-AF65-F5344CB8AC3E}">
        <p14:creationId xmlns:p14="http://schemas.microsoft.com/office/powerpoint/2010/main" val="3574139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So now we’ll move just a bit further down this closing section of the report. For line 139 </a:t>
            </a:r>
            <a:r>
              <a:rPr lang="en-US" sz="1800" b="1" dirty="0">
                <a:effectLst/>
                <a:latin typeface="Arial" panose="020B0604020202020204" pitchFamily="34" charset="0"/>
                <a:ea typeface="Arial" panose="020B0604020202020204" pitchFamily="34" charset="0"/>
                <a:cs typeface="Times New Roman" panose="02020603050405020304" pitchFamily="18" charset="0"/>
              </a:rPr>
              <a:t>(CLICK)</a:t>
            </a:r>
            <a:r>
              <a:rPr lang="en-US" sz="1800" dirty="0">
                <a:effectLst/>
                <a:latin typeface="Arial" panose="020B0604020202020204" pitchFamily="34" charset="0"/>
                <a:ea typeface="Arial" panose="020B0604020202020204" pitchFamily="34" charset="0"/>
                <a:cs typeface="Times New Roman" panose="02020603050405020304" pitchFamily="18" charset="0"/>
              </a:rPr>
              <a:t> which is your total agreement amount received for the service months in the reporting period, this will be completed by the Budget Team, unless it is the final QFR of the contract or contract year (for multi-year contracts). </a:t>
            </a:r>
            <a:r>
              <a:rPr lang="en-US" sz="1800" b="1" dirty="0">
                <a:effectLst/>
                <a:latin typeface="Arial" panose="020B0604020202020204" pitchFamily="34" charset="0"/>
                <a:ea typeface="Arial" panose="020B0604020202020204" pitchFamily="34" charset="0"/>
                <a:cs typeface="Times New Roman" panose="02020603050405020304" pitchFamily="18" charset="0"/>
              </a:rPr>
              <a:t>(CLICK)</a:t>
            </a:r>
            <a:r>
              <a:rPr lang="en-US" sz="1800" dirty="0">
                <a:effectLst/>
                <a:latin typeface="Arial" panose="020B0604020202020204" pitchFamily="34" charset="0"/>
                <a:ea typeface="Arial" panose="020B0604020202020204" pitchFamily="34" charset="0"/>
                <a:cs typeface="Times New Roman" panose="02020603050405020304" pitchFamily="18" charset="0"/>
              </a:rPr>
              <a:t> For Amount Due to Agency/Amount due to DHHS, on line 142, this cell will automatically calculate whether there is amount due either to you or DHHS that should be reflected in your next payment. If it’s an amount below $1000, no adjustment will be made, but if the amount is over $1000, then your next monthly payment would be adjusted to reflect that amount, and then your next payments will just be your regular monthly payment amount, which is your total agreement divided by the months of your contract. </a:t>
            </a:r>
          </a:p>
          <a:p>
            <a:pPr marL="0" marR="0">
              <a:lnSpc>
                <a:spcPct val="107000"/>
              </a:lnSpc>
              <a:spcBef>
                <a:spcPts val="0"/>
              </a:spcBef>
              <a:spcAft>
                <a:spcPts val="800"/>
              </a:spcAft>
            </a:pPr>
            <a:r>
              <a:rPr lang="en-US" sz="1800" b="1" dirty="0">
                <a:effectLst/>
                <a:latin typeface="Arial" panose="020B0604020202020204" pitchFamily="34" charset="0"/>
                <a:ea typeface="Arial" panose="020B0604020202020204" pitchFamily="34" charset="0"/>
                <a:cs typeface="Times New Roman" panose="02020603050405020304" pitchFamily="18" charset="0"/>
              </a:rPr>
              <a:t>(CLICK)</a:t>
            </a:r>
            <a:r>
              <a:rPr lang="en-US" sz="1800" dirty="0">
                <a:effectLst/>
                <a:latin typeface="Arial" panose="020B0604020202020204" pitchFamily="34" charset="0"/>
                <a:ea typeface="Arial" panose="020B0604020202020204" pitchFamily="34" charset="0"/>
                <a:cs typeface="Times New Roman" panose="02020603050405020304" pitchFamily="18" charset="0"/>
              </a:rPr>
              <a:t> Lastly, please type your name and date into the Excel file before submitting it. You don’t need to print it and sign and scan it, but just make sure you don’t forget to type your name and date into here. </a:t>
            </a:r>
          </a:p>
          <a:p>
            <a:endParaRPr lang="en-US" dirty="0"/>
          </a:p>
        </p:txBody>
      </p:sp>
    </p:spTree>
    <p:extLst>
      <p:ext uri="{BB962C8B-B14F-4D97-AF65-F5344CB8AC3E}">
        <p14:creationId xmlns:p14="http://schemas.microsoft.com/office/powerpoint/2010/main" val="1311987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cs typeface="Times New Roman" panose="02020603050405020304" pitchFamily="18" charset="0"/>
              </a:rPr>
              <a:t>Now, once you’ve completed your QFR, it’s time to submit it. You’ll simply email the Excel file to the budget team at </a:t>
            </a:r>
            <a:r>
              <a:rPr lang="en-US"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contracts-budgets.dhhs@maine.gov</a:t>
            </a:r>
            <a:r>
              <a:rPr lang="en-US" sz="1800" dirty="0">
                <a:effectLst/>
                <a:latin typeface="Arial" panose="020B0604020202020204" pitchFamily="34" charset="0"/>
                <a:ea typeface="Arial" panose="020B0604020202020204" pitchFamily="34" charset="0"/>
                <a:cs typeface="Times New Roman" panose="02020603050405020304" pitchFamily="18" charset="0"/>
              </a:rPr>
              <a:t> and </a:t>
            </a:r>
            <a:r>
              <a:rPr lang="en-US"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CDC-OPHE-Support@maine.gov</a:t>
            </a:r>
            <a:r>
              <a:rPr lang="en-US" sz="1800" dirty="0">
                <a:effectLst/>
                <a:latin typeface="Arial" panose="020B0604020202020204" pitchFamily="34" charset="0"/>
                <a:ea typeface="Arial" panose="020B0604020202020204" pitchFamily="34" charset="0"/>
                <a:cs typeface="Times New Roman" panose="02020603050405020304" pitchFamily="18" charset="0"/>
              </a:rPr>
              <a:t>. The QFRs are always due on the 30</a:t>
            </a:r>
            <a:r>
              <a:rPr lang="en-US" sz="1800" baseline="30000" dirty="0">
                <a:effectLst/>
                <a:latin typeface="Arial" panose="020B0604020202020204" pitchFamily="34" charset="0"/>
                <a:ea typeface="Arial" panose="020B0604020202020204" pitchFamily="34" charset="0"/>
                <a:cs typeface="Times New Roman" panose="02020603050405020304" pitchFamily="18" charset="0"/>
              </a:rPr>
              <a:t>th</a:t>
            </a:r>
            <a:r>
              <a:rPr lang="en-US" sz="1800" dirty="0">
                <a:effectLst/>
                <a:latin typeface="Arial" panose="020B0604020202020204" pitchFamily="34" charset="0"/>
                <a:ea typeface="Arial" panose="020B0604020202020204" pitchFamily="34" charset="0"/>
                <a:cs typeface="Times New Roman" panose="02020603050405020304" pitchFamily="18" charset="0"/>
              </a:rPr>
              <a:t> day following the end of the quarter, so January 30</a:t>
            </a:r>
            <a:r>
              <a:rPr lang="en-US" sz="1800" baseline="30000" dirty="0">
                <a:effectLst/>
                <a:latin typeface="Arial" panose="020B0604020202020204" pitchFamily="34" charset="0"/>
                <a:ea typeface="Arial" panose="020B0604020202020204" pitchFamily="34" charset="0"/>
                <a:cs typeface="Times New Roman" panose="02020603050405020304" pitchFamily="18" charset="0"/>
              </a:rPr>
              <a:t>th</a:t>
            </a:r>
            <a:r>
              <a:rPr lang="en-US" sz="1800" dirty="0">
                <a:effectLst/>
                <a:latin typeface="Arial" panose="020B0604020202020204" pitchFamily="34" charset="0"/>
                <a:ea typeface="Arial" panose="020B0604020202020204" pitchFamily="34" charset="0"/>
                <a:cs typeface="Times New Roman" panose="02020603050405020304" pitchFamily="18" charset="0"/>
              </a:rPr>
              <a:t>, April 30</a:t>
            </a:r>
            <a:r>
              <a:rPr lang="en-US" sz="1800" baseline="30000" dirty="0">
                <a:effectLst/>
                <a:latin typeface="Arial" panose="020B0604020202020204" pitchFamily="34" charset="0"/>
                <a:ea typeface="Arial" panose="020B0604020202020204" pitchFamily="34" charset="0"/>
                <a:cs typeface="Times New Roman" panose="02020603050405020304" pitchFamily="18" charset="0"/>
              </a:rPr>
              <a:t>th</a:t>
            </a:r>
            <a:r>
              <a:rPr lang="en-US" sz="1800" dirty="0">
                <a:effectLst/>
                <a:latin typeface="Arial" panose="020B0604020202020204" pitchFamily="34" charset="0"/>
                <a:ea typeface="Arial" panose="020B0604020202020204" pitchFamily="34" charset="0"/>
                <a:cs typeface="Times New Roman" panose="02020603050405020304" pitchFamily="18" charset="0"/>
              </a:rPr>
              <a:t>, July 30</a:t>
            </a:r>
            <a:r>
              <a:rPr lang="en-US" sz="1800" baseline="30000" dirty="0">
                <a:effectLst/>
                <a:latin typeface="Arial" panose="020B0604020202020204" pitchFamily="34" charset="0"/>
                <a:ea typeface="Arial" panose="020B0604020202020204" pitchFamily="34" charset="0"/>
                <a:cs typeface="Times New Roman" panose="02020603050405020304" pitchFamily="18" charset="0"/>
              </a:rPr>
              <a:t>th</a:t>
            </a:r>
            <a:r>
              <a:rPr lang="en-US" sz="1800" dirty="0">
                <a:effectLst/>
                <a:latin typeface="Arial" panose="020B0604020202020204" pitchFamily="34" charset="0"/>
                <a:ea typeface="Arial" panose="020B0604020202020204" pitchFamily="34" charset="0"/>
                <a:cs typeface="Times New Roman" panose="02020603050405020304" pitchFamily="18" charset="0"/>
              </a:rPr>
              <a:t>, and October 30</a:t>
            </a:r>
            <a:r>
              <a:rPr lang="en-US" sz="1800" baseline="30000" dirty="0">
                <a:effectLst/>
                <a:latin typeface="Arial" panose="020B0604020202020204" pitchFamily="34" charset="0"/>
                <a:ea typeface="Arial" panose="020B0604020202020204" pitchFamily="34" charset="0"/>
                <a:cs typeface="Times New Roman" panose="02020603050405020304" pitchFamily="18" charset="0"/>
              </a:rPr>
              <a:t>th. </a:t>
            </a:r>
            <a:r>
              <a:rPr lang="en-US" sz="1800" dirty="0">
                <a:effectLst/>
                <a:latin typeface="Arial" panose="020B0604020202020204" pitchFamily="34" charset="0"/>
                <a:ea typeface="Arial" panose="020B0604020202020204" pitchFamily="34" charset="0"/>
                <a:cs typeface="Times New Roman" panose="02020603050405020304" pitchFamily="18" charset="0"/>
              </a:rPr>
              <a:t>Please remember these dates, add them to your calendars, and maybe put an advance alert 1-2 weeks before it’s due so you can start working on them and give yourself enough time to ask questions and seek some support if needed. If you think that you won’t be able to submit it on time, please email OPHE to request an extension. Submitting program and financial reporting on time is a requirement of your OPHE contracts, and not getting those in can result in payment delays or contract termination, so make sure you give yourself enough time to complete these reports and ask for help if needed. </a:t>
            </a:r>
          </a:p>
          <a:p>
            <a:endParaRPr lang="en-US" dirty="0"/>
          </a:p>
        </p:txBody>
      </p:sp>
    </p:spTree>
    <p:extLst>
      <p:ext uri="{BB962C8B-B14F-4D97-AF65-F5344CB8AC3E}">
        <p14:creationId xmlns:p14="http://schemas.microsoft.com/office/powerpoint/2010/main" val="424982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618311-C326-471D-BF72-125E757B57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5639A15-A27E-4E08-8287-C5E4D59FFCB3}"/>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31D7AC44-AB64-4DC5-9676-055C491FC9E8}"/>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3" name="Slide Number Placeholder 20">
            <a:extLst>
              <a:ext uri="{FF2B5EF4-FFF2-40B4-BE49-F238E27FC236}">
                <a16:creationId xmlns:a16="http://schemas.microsoft.com/office/drawing/2014/main" id="{752B0FD7-53F5-4AF6-90A1-B6BB12ADA0E8}"/>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830163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02">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B9F93C-2774-4713-A3B4-5163E54E9C74}"/>
              </a:ext>
            </a:extLst>
          </p:cNvPr>
          <p:cNvGrpSpPr/>
          <p:nvPr userDrawn="1"/>
        </p:nvGrpSpPr>
        <p:grpSpPr>
          <a:xfrm>
            <a:off x="2115866" y="1093494"/>
            <a:ext cx="5435076" cy="6677116"/>
            <a:chOff x="-224263" y="-265649"/>
            <a:chExt cx="5435076" cy="6677116"/>
          </a:xfrm>
        </p:grpSpPr>
        <p:sp>
          <p:nvSpPr>
            <p:cNvPr id="11" name="Rectangle: Rounded Corners 10">
              <a:extLst>
                <a:ext uri="{FF2B5EF4-FFF2-40B4-BE49-F238E27FC236}">
                  <a16:creationId xmlns:a16="http://schemas.microsoft.com/office/drawing/2014/main" id="{851BE0CB-4890-4C1B-9C45-73FDF8D0BB03}"/>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F2E8469-B3E7-4C2B-AFA7-087D7EDFDFFF}"/>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A63699E-7096-4718-AD11-71DEA3799CE3}"/>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0306AA3-B550-4D44-9226-C55E2DCD0DB4}"/>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2FCCBD5-33BE-464E-A87E-AAEFF3A5D0C7}"/>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FD4DF64-5001-4647-A690-E450AE59F37D}"/>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1474237-DA7B-4DD4-AC8A-3CC3210C620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4CADFA5-5A7A-4AC2-9845-6E6B42475C15}"/>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281442B-74EE-4325-AEE6-79A8A1368983}"/>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E1C62E5-0DE9-4C97-B5C2-AA86B836D82F}"/>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BD66275-4F93-4DEE-8751-9812F66CD89E}"/>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39636F24-C4A0-4053-AA41-201E9CEB4466}"/>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B87D063-CAEE-4226-8717-4253B932443C}"/>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D7522970-AA76-4EF0-AE9A-2D452D6FC86C}"/>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accent3"/>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26" name="Group 25">
            <a:extLst>
              <a:ext uri="{FF2B5EF4-FFF2-40B4-BE49-F238E27FC236}">
                <a16:creationId xmlns:a16="http://schemas.microsoft.com/office/drawing/2014/main" id="{7EB26D0E-4DDB-46AB-BD3A-65388025853B}"/>
              </a:ext>
            </a:extLst>
          </p:cNvPr>
          <p:cNvGrpSpPr/>
          <p:nvPr userDrawn="1"/>
        </p:nvGrpSpPr>
        <p:grpSpPr>
          <a:xfrm>
            <a:off x="9007996" y="2636166"/>
            <a:ext cx="5968803" cy="6677116"/>
            <a:chOff x="-757990" y="-265649"/>
            <a:chExt cx="5968803" cy="6677116"/>
          </a:xfrm>
        </p:grpSpPr>
        <p:sp>
          <p:nvSpPr>
            <p:cNvPr id="27" name="Rectangle: Rounded Corners 26">
              <a:extLst>
                <a:ext uri="{FF2B5EF4-FFF2-40B4-BE49-F238E27FC236}">
                  <a16:creationId xmlns:a16="http://schemas.microsoft.com/office/drawing/2014/main" id="{B22BE3DC-CB43-4309-8CA5-40531A504B69}"/>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03A55B2-F7C9-45B2-AA06-119D9DF9C5FB}"/>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B7EE598-0E7D-4B8C-8B20-A1887D0A2AD3}"/>
                </a:ext>
              </a:extLst>
            </p:cNvPr>
            <p:cNvSpPr/>
            <p:nvPr userDrawn="1"/>
          </p:nvSpPr>
          <p:spPr>
            <a:xfrm>
              <a:off x="-757990" y="2122384"/>
              <a:ext cx="1032243" cy="950748"/>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34D7E8BC-2F7A-4BF4-812A-CCAD63C2A864}"/>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43142D20-7CC4-49E6-B46F-A298892B0499}"/>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4111E6AA-1CAB-448F-9DFE-7F835C7111F0}"/>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F0C9DC2-CAA6-4815-A31D-E685CACA017A}"/>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D7E86CDF-0793-4508-AEF8-3B01B0AD2ABA}"/>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891B18D2-7385-4A0F-B9B8-BC505EA8B4A7}"/>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B19EDD43-C1FF-4218-AE40-3DC86F8DC9EA}"/>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D24B3B08-86CB-4FC7-9B1E-79E1E892141A}"/>
                </a:ext>
              </a:extLst>
            </p:cNvPr>
            <p:cNvSpPr/>
            <p:nvPr userDrawn="1"/>
          </p:nvSpPr>
          <p:spPr>
            <a:xfrm>
              <a:off x="194582" y="804821"/>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7950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p:bg>
      <p:bgPr>
        <a:solidFill>
          <a:srgbClr val="F6EDE0"/>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ACDE3F2-ABB8-4D88-B4C2-998E4D20D0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8528654" cy="68771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250655" y="331340"/>
            <a:ext cx="8259580" cy="2503430"/>
          </a:xfrm>
        </p:spPr>
        <p:txBody>
          <a:bodyPr anchor="b">
            <a:normAutofit/>
          </a:bodyPr>
          <a:lstStyle>
            <a:lvl1pPr algn="l">
              <a:defRPr sz="3600" b="1">
                <a:solidFill>
                  <a:schemeClr val="accent3"/>
                </a:solidFill>
              </a:defRPr>
            </a:lvl1pPr>
          </a:lstStyle>
          <a:p>
            <a:r>
              <a:rPr lang="en-US"/>
              <a:t>Click to edit Master title style</a:t>
            </a:r>
          </a:p>
        </p:txBody>
      </p:sp>
      <p:sp>
        <p:nvSpPr>
          <p:cNvPr id="3" name="Subtitle 2"/>
          <p:cNvSpPr>
            <a:spLocks noGrp="1"/>
          </p:cNvSpPr>
          <p:nvPr>
            <p:ph type="subTitle" idx="1"/>
          </p:nvPr>
        </p:nvSpPr>
        <p:spPr>
          <a:xfrm>
            <a:off x="3250655" y="2922486"/>
            <a:ext cx="8259580" cy="1499438"/>
          </a:xfrm>
        </p:spPr>
        <p:txBody>
          <a:bodyPr>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63431557-7C90-4B71-9C47-ED4764EF5FA5}"/>
              </a:ext>
            </a:extLst>
          </p:cNvPr>
          <p:cNvSpPr>
            <a:spLocks noGrp="1"/>
          </p:cNvSpPr>
          <p:nvPr>
            <p:ph type="body" sz="quarter" idx="10"/>
          </p:nvPr>
        </p:nvSpPr>
        <p:spPr>
          <a:xfrm>
            <a:off x="3250863" y="4586942"/>
            <a:ext cx="8259372" cy="382054"/>
          </a:xfrm>
        </p:spPr>
        <p:txBody>
          <a:bodyPr/>
          <a:lstStyle>
            <a:lvl1pPr>
              <a:defRPr i="1">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F7FA76DA-B7DC-4251-B8F3-B095793D8AB0}"/>
              </a:ext>
            </a:extLst>
          </p:cNvPr>
          <p:cNvGrpSpPr/>
          <p:nvPr userDrawn="1"/>
        </p:nvGrpSpPr>
        <p:grpSpPr>
          <a:xfrm>
            <a:off x="2467309" y="56722"/>
            <a:ext cx="5435076" cy="5908231"/>
            <a:chOff x="-224263" y="503236"/>
            <a:chExt cx="5435076" cy="5908231"/>
          </a:xfrm>
        </p:grpSpPr>
        <p:sp>
          <p:nvSpPr>
            <p:cNvPr id="11" name="Rectangle: Rounded Corners 10">
              <a:extLst>
                <a:ext uri="{FF2B5EF4-FFF2-40B4-BE49-F238E27FC236}">
                  <a16:creationId xmlns:a16="http://schemas.microsoft.com/office/drawing/2014/main" id="{4279FE31-A63A-434B-8E92-CDB4964408DB}"/>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D396A7A-969E-4940-B0E4-00EDBBE538AC}"/>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A8F3989-6C57-4C45-9932-5154CEE2E96F}"/>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C37B7F4-5FE6-4ABD-A69B-0CD46DB0A3CF}"/>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693C56C-FC47-41AF-9727-8A42BDEC3ED8}"/>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8547C5A-711A-42DF-84CC-1CE01EAE639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C0DA8B1-3361-4107-AE72-E1D0C98A31E8}"/>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FB1AA91-5D02-45DD-B763-DD612B4EE6C9}"/>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1693E89-8FE9-429C-A523-07D1F9BE6224}"/>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83FCCCA-4A3E-43AD-A656-292CE97F5339}"/>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7351A2B-6930-45D6-8068-D9247E48E76B}"/>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6E7870B-5A63-426A-9A68-0683DFD578CB}"/>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F6F133F-D053-4C6F-925B-5F5C1F40597F}"/>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FF78F156-4549-9F08-ADDE-E59A45619398}"/>
              </a:ext>
            </a:extLst>
          </p:cNvPr>
          <p:cNvSpPr/>
          <p:nvPr userDrawn="1"/>
        </p:nvSpPr>
        <p:spPr>
          <a:xfrm>
            <a:off x="7650866" y="5964953"/>
            <a:ext cx="4541134" cy="931902"/>
          </a:xfrm>
          <a:prstGeom prst="rect">
            <a:avLst/>
          </a:prstGeom>
          <a:solidFill>
            <a:srgbClr val="F6E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356AD5F-419B-4BFE-A06B-A3B1833C99C1}"/>
              </a:ext>
            </a:extLst>
          </p:cNvPr>
          <p:cNvSpPr/>
          <p:nvPr userDrawn="1"/>
        </p:nvSpPr>
        <p:spPr>
          <a:xfrm rot="10800000">
            <a:off x="0" y="6241689"/>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720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73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BD4384E-B010-49E5-9C9E-BCB6B6D73EC3}"/>
              </a:ext>
            </a:extLst>
          </p:cNvPr>
          <p:cNvSpPr>
            <a:spLocks noGrp="1"/>
          </p:cNvSpPr>
          <p:nvPr>
            <p:ph type="ctrTitle"/>
          </p:nvPr>
        </p:nvSpPr>
        <p:spPr>
          <a:xfrm>
            <a:off x="291966" y="3451126"/>
            <a:ext cx="9144000" cy="1953054"/>
          </a:xfrm>
          <a:prstGeom prst="rect">
            <a:avLst/>
          </a:prstGeom>
          <a:solidFill>
            <a:srgbClr val="FFFFFF">
              <a:alpha val="65098"/>
            </a:srgbClr>
          </a:solidFill>
        </p:spPr>
        <p:txBody>
          <a:bodyPr lIns="457200" tIns="457200" rIns="457200" bIns="457200"/>
          <a:lstStyle/>
          <a:p>
            <a:r>
              <a:rPr lang="en-US"/>
              <a:t>Click to edit Master title style</a:t>
            </a:r>
            <a:endParaRPr lang="en-US" sz="2800" b="0"/>
          </a:p>
        </p:txBody>
      </p:sp>
      <p:sp>
        <p:nvSpPr>
          <p:cNvPr id="10" name="TextBox 9">
            <a:extLst>
              <a:ext uri="{FF2B5EF4-FFF2-40B4-BE49-F238E27FC236}">
                <a16:creationId xmlns:a16="http://schemas.microsoft.com/office/drawing/2014/main" id="{BC9941EE-9320-4ADE-97D0-BBA21874699A}"/>
              </a:ext>
            </a:extLst>
          </p:cNvPr>
          <p:cNvSpPr txBox="1"/>
          <p:nvPr/>
        </p:nvSpPr>
        <p:spPr>
          <a:xfrm>
            <a:off x="383458" y="6105832"/>
            <a:ext cx="73446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latin typeface="Arial" panose="020B0604020202020204" pitchFamily="34" charset="0"/>
                <a:cs typeface="Arial" panose="020B0604020202020204" pitchFamily="34" charset="0"/>
              </a:rPr>
              <a:t>Maine CDC Office of Population Health Equity</a:t>
            </a:r>
          </a:p>
        </p:txBody>
      </p:sp>
    </p:spTree>
    <p:extLst>
      <p:ext uri="{BB962C8B-B14F-4D97-AF65-F5344CB8AC3E}">
        <p14:creationId xmlns:p14="http://schemas.microsoft.com/office/powerpoint/2010/main" val="130966211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bg>
      <p:bgPr>
        <a:solidFill>
          <a:srgbClr val="F6EDE0"/>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ACDE3F2-ABB8-4D88-B4C2-998E4D20D0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279" y="0"/>
            <a:ext cx="8528654" cy="6820397"/>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E356AD5F-419B-4BFE-A06B-A3B1833C99C1}"/>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50655" y="331340"/>
            <a:ext cx="8259580" cy="2503430"/>
          </a:xfrm>
        </p:spPr>
        <p:txBody>
          <a:bodyPr anchor="b">
            <a:normAutofit/>
          </a:bodyPr>
          <a:lstStyle>
            <a:lvl1pPr algn="l">
              <a:defRPr sz="3600" b="1">
                <a:solidFill>
                  <a:schemeClr val="accent3"/>
                </a:solidFill>
              </a:defRPr>
            </a:lvl1pPr>
          </a:lstStyle>
          <a:p>
            <a:r>
              <a:rPr lang="en-US"/>
              <a:t>Click to edit Master title style</a:t>
            </a:r>
          </a:p>
        </p:txBody>
      </p:sp>
      <p:sp>
        <p:nvSpPr>
          <p:cNvPr id="3" name="Subtitle 2"/>
          <p:cNvSpPr>
            <a:spLocks noGrp="1"/>
          </p:cNvSpPr>
          <p:nvPr>
            <p:ph type="subTitle" idx="1"/>
          </p:nvPr>
        </p:nvSpPr>
        <p:spPr>
          <a:xfrm>
            <a:off x="3250655" y="2922486"/>
            <a:ext cx="8259580" cy="1499438"/>
          </a:xfrm>
        </p:spPr>
        <p:txBody>
          <a:bodyPr>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63431557-7C90-4B71-9C47-ED4764EF5FA5}"/>
              </a:ext>
            </a:extLst>
          </p:cNvPr>
          <p:cNvSpPr>
            <a:spLocks noGrp="1"/>
          </p:cNvSpPr>
          <p:nvPr>
            <p:ph type="body" sz="quarter" idx="10"/>
          </p:nvPr>
        </p:nvSpPr>
        <p:spPr>
          <a:xfrm>
            <a:off x="3250863" y="4586942"/>
            <a:ext cx="8259372" cy="382054"/>
          </a:xfrm>
        </p:spPr>
        <p:txBody>
          <a:bodyPr/>
          <a:lstStyle>
            <a:lvl1pPr>
              <a:defRPr i="1">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F7FA76DA-B7DC-4251-B8F3-B095793D8AB0}"/>
              </a:ext>
            </a:extLst>
          </p:cNvPr>
          <p:cNvGrpSpPr/>
          <p:nvPr userDrawn="1"/>
        </p:nvGrpSpPr>
        <p:grpSpPr>
          <a:xfrm>
            <a:off x="2467309" y="56722"/>
            <a:ext cx="5435076" cy="5908231"/>
            <a:chOff x="-224263" y="503236"/>
            <a:chExt cx="5435076" cy="5908231"/>
          </a:xfrm>
        </p:grpSpPr>
        <p:sp>
          <p:nvSpPr>
            <p:cNvPr id="11" name="Rectangle: Rounded Corners 10">
              <a:extLst>
                <a:ext uri="{FF2B5EF4-FFF2-40B4-BE49-F238E27FC236}">
                  <a16:creationId xmlns:a16="http://schemas.microsoft.com/office/drawing/2014/main" id="{4279FE31-A63A-434B-8E92-CDB4964408DB}"/>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D396A7A-969E-4940-B0E4-00EDBBE538AC}"/>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A8F3989-6C57-4C45-9932-5154CEE2E96F}"/>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C37B7F4-5FE6-4ABD-A69B-0CD46DB0A3CF}"/>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693C56C-FC47-41AF-9727-8A42BDEC3ED8}"/>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8547C5A-711A-42DF-84CC-1CE01EAE639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C0DA8B1-3361-4107-AE72-E1D0C98A31E8}"/>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FB1AA91-5D02-45DD-B763-DD612B4EE6C9}"/>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1693E89-8FE9-429C-A523-07D1F9BE6224}"/>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83FCCCA-4A3E-43AD-A656-292CE97F5339}"/>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7351A2B-6930-45D6-8068-D9247E48E76B}"/>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6E7870B-5A63-426A-9A68-0683DFD578CB}"/>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F6F133F-D053-4C6F-925B-5F5C1F40597F}"/>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5110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02">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B9F93C-2774-4713-A3B4-5163E54E9C74}"/>
              </a:ext>
            </a:extLst>
          </p:cNvPr>
          <p:cNvGrpSpPr/>
          <p:nvPr userDrawn="1"/>
        </p:nvGrpSpPr>
        <p:grpSpPr>
          <a:xfrm>
            <a:off x="2115866" y="1093494"/>
            <a:ext cx="5435076" cy="6677116"/>
            <a:chOff x="-224263" y="-265649"/>
            <a:chExt cx="5435076" cy="6677116"/>
          </a:xfrm>
        </p:grpSpPr>
        <p:sp>
          <p:nvSpPr>
            <p:cNvPr id="11" name="Rectangle: Rounded Corners 10">
              <a:extLst>
                <a:ext uri="{FF2B5EF4-FFF2-40B4-BE49-F238E27FC236}">
                  <a16:creationId xmlns:a16="http://schemas.microsoft.com/office/drawing/2014/main" id="{851BE0CB-4890-4C1B-9C45-73FDF8D0BB03}"/>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F2E8469-B3E7-4C2B-AFA7-087D7EDFDFFF}"/>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A63699E-7096-4718-AD11-71DEA3799CE3}"/>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0306AA3-B550-4D44-9226-C55E2DCD0DB4}"/>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2FCCBD5-33BE-464E-A87E-AAEFF3A5D0C7}"/>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FD4DF64-5001-4647-A690-E450AE59F37D}"/>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1474237-DA7B-4DD4-AC8A-3CC3210C620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4CADFA5-5A7A-4AC2-9845-6E6B42475C15}"/>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281442B-74EE-4325-AEE6-79A8A1368983}"/>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E1C62E5-0DE9-4C97-B5C2-AA86B836D82F}"/>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BD66275-4F93-4DEE-8751-9812F66CD89E}"/>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39636F24-C4A0-4053-AA41-201E9CEB4466}"/>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B87D063-CAEE-4226-8717-4253B932443C}"/>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D7522970-AA76-4EF0-AE9A-2D452D6FC86C}"/>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accent3"/>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26" name="Group 25">
            <a:extLst>
              <a:ext uri="{FF2B5EF4-FFF2-40B4-BE49-F238E27FC236}">
                <a16:creationId xmlns:a16="http://schemas.microsoft.com/office/drawing/2014/main" id="{7EB26D0E-4DDB-46AB-BD3A-65388025853B}"/>
              </a:ext>
            </a:extLst>
          </p:cNvPr>
          <p:cNvGrpSpPr/>
          <p:nvPr userDrawn="1"/>
        </p:nvGrpSpPr>
        <p:grpSpPr>
          <a:xfrm>
            <a:off x="9007996" y="2636166"/>
            <a:ext cx="5968803" cy="6677116"/>
            <a:chOff x="-757990" y="-265649"/>
            <a:chExt cx="5968803" cy="6677116"/>
          </a:xfrm>
        </p:grpSpPr>
        <p:sp>
          <p:nvSpPr>
            <p:cNvPr id="27" name="Rectangle: Rounded Corners 26">
              <a:extLst>
                <a:ext uri="{FF2B5EF4-FFF2-40B4-BE49-F238E27FC236}">
                  <a16:creationId xmlns:a16="http://schemas.microsoft.com/office/drawing/2014/main" id="{B22BE3DC-CB43-4309-8CA5-40531A504B69}"/>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03A55B2-F7C9-45B2-AA06-119D9DF9C5FB}"/>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B7EE598-0E7D-4B8C-8B20-A1887D0A2AD3}"/>
                </a:ext>
              </a:extLst>
            </p:cNvPr>
            <p:cNvSpPr/>
            <p:nvPr userDrawn="1"/>
          </p:nvSpPr>
          <p:spPr>
            <a:xfrm>
              <a:off x="-757990" y="2122384"/>
              <a:ext cx="1032243" cy="950748"/>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34D7E8BC-2F7A-4BF4-812A-CCAD63C2A864}"/>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43142D20-7CC4-49E6-B46F-A298892B0499}"/>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4111E6AA-1CAB-448F-9DFE-7F835C7111F0}"/>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F0C9DC2-CAA6-4815-A31D-E685CACA017A}"/>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D7E86CDF-0793-4508-AEF8-3B01B0AD2ABA}"/>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891B18D2-7385-4A0F-B9B8-BC505EA8B4A7}"/>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B19EDD43-C1FF-4218-AE40-3DC86F8DC9EA}"/>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D24B3B08-86CB-4FC7-9B1E-79E1E892141A}"/>
                </a:ext>
              </a:extLst>
            </p:cNvPr>
            <p:cNvSpPr/>
            <p:nvPr userDrawn="1"/>
          </p:nvSpPr>
          <p:spPr>
            <a:xfrm>
              <a:off x="194582" y="804821"/>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4516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a:t>Click to edit Master title style</a:t>
            </a:r>
          </a:p>
        </p:txBody>
      </p:sp>
      <p:sp>
        <p:nvSpPr>
          <p:cNvPr id="3" name="Content Placeholder 2"/>
          <p:cNvSpPr>
            <a:spLocks noGrp="1"/>
          </p:cNvSpPr>
          <p:nvPr>
            <p:ph sz="half" idx="1"/>
          </p:nvPr>
        </p:nvSpPr>
        <p:spPr>
          <a:xfrm>
            <a:off x="457200" y="1600200"/>
            <a:ext cx="7332453" cy="4563649"/>
          </a:xfrm>
        </p:spPr>
        <p:txBody>
          <a:bodyPr>
            <a:normAutofit/>
          </a:bodyPr>
          <a:lstStyle>
            <a:lvl1pPr marL="0" indent="0">
              <a:lnSpc>
                <a:spcPct val="100000"/>
              </a:lnSpc>
              <a:spcBef>
                <a:spcPts val="600"/>
              </a:spcBef>
              <a:buFont typeface="Arial" panose="020B0604020202020204" pitchFamily="34" charset="0"/>
              <a:buNone/>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1250421" y="6421386"/>
            <a:ext cx="381625" cy="365125"/>
          </a:xfrm>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1011089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Maine CDC Office of Population Health Equity</a:t>
            </a:r>
          </a:p>
        </p:txBody>
      </p:sp>
      <p:sp>
        <p:nvSpPr>
          <p:cNvPr id="6" name="Slide Number Placeholder 5"/>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2642195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Maine CDC Office of Population Health Equity</a:t>
            </a:r>
          </a:p>
        </p:txBody>
      </p:sp>
      <p:sp>
        <p:nvSpPr>
          <p:cNvPr id="7" name="Slide Number Placeholder 6"/>
          <p:cNvSpPr>
            <a:spLocks noGrp="1"/>
          </p:cNvSpPr>
          <p:nvPr>
            <p:ph type="sldNum" sz="quarter" idx="12"/>
          </p:nvPr>
        </p:nvSpPr>
        <p:spPr/>
        <p:txBody>
          <a:bodyPr/>
          <a:lstStyle/>
          <a:p>
            <a:fld id="{899FFD16-B25A-457E-9C72-CDC3BAF3ACB3}" type="slidenum">
              <a:rPr lang="en-US" smtClean="0"/>
              <a:pPr/>
              <a:t>‹#›</a:t>
            </a:fld>
            <a:endParaRPr lang="en-US"/>
          </a:p>
        </p:txBody>
      </p:sp>
    </p:spTree>
    <p:extLst>
      <p:ext uri="{BB962C8B-B14F-4D97-AF65-F5344CB8AC3E}">
        <p14:creationId xmlns:p14="http://schemas.microsoft.com/office/powerpoint/2010/main" val="3872572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Maine CDC Office of Population Health Equity</a:t>
            </a:r>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38392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B3E8-D32E-4591-8298-62275905DEB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3D869BE-0CA2-44E1-AC50-9A88E01F5DF9}"/>
              </a:ext>
            </a:extLst>
          </p:cNvPr>
          <p:cNvSpPr>
            <a:spLocks noGrp="1"/>
          </p:cNvSpPr>
          <p:nvPr>
            <p:ph type="ftr" sz="quarter" idx="10"/>
          </p:nvPr>
        </p:nvSpPr>
        <p:spPr/>
        <p:txBody>
          <a:bodyPr/>
          <a:lstStyle/>
          <a:p>
            <a:pPr algn="l"/>
            <a:r>
              <a:rPr lang="en-US"/>
              <a:t>Maine CDC Office of Population Health Equity</a:t>
            </a:r>
          </a:p>
        </p:txBody>
      </p:sp>
      <p:sp>
        <p:nvSpPr>
          <p:cNvPr id="4" name="Slide Number Placeholder 3">
            <a:extLst>
              <a:ext uri="{FF2B5EF4-FFF2-40B4-BE49-F238E27FC236}">
                <a16:creationId xmlns:a16="http://schemas.microsoft.com/office/drawing/2014/main" id="{98BF5D28-AC5D-4A10-921B-53DB942B3046}"/>
              </a:ext>
            </a:extLst>
          </p:cNvPr>
          <p:cNvSpPr>
            <a:spLocks noGrp="1"/>
          </p:cNvSpPr>
          <p:nvPr>
            <p:ph type="sldNum" sz="quarter" idx="11"/>
          </p:nvPr>
        </p:nvSpPr>
        <p:spPr/>
        <p:txBody>
          <a:bodyPr/>
          <a:lstStyle/>
          <a:p>
            <a:fld id="{960B85FE-ED6D-4395-80A0-C6A78F270318}" type="slidenum">
              <a:rPr lang="en-US" smtClean="0"/>
              <a:t>‹#›</a:t>
            </a:fld>
            <a:endParaRPr lang="en-US"/>
          </a:p>
        </p:txBody>
      </p:sp>
    </p:spTree>
    <p:extLst>
      <p:ext uri="{BB962C8B-B14F-4D97-AF65-F5344CB8AC3E}">
        <p14:creationId xmlns:p14="http://schemas.microsoft.com/office/powerpoint/2010/main" val="2144343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Maine CDC Office of Population Health Equity</a:t>
            </a:r>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500968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Plai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A3009-11F4-445C-BC26-EB03A9874997}"/>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CD82D2-49E3-4B2A-A3D7-A26FD38E32B3}"/>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408420" y="479425"/>
            <a:ext cx="8259580" cy="2387600"/>
          </a:xfrm>
          <a:prstGeom prst="rect">
            <a:avLst/>
          </a:prstGeom>
        </p:spPr>
        <p:txBody>
          <a:bodyPr anchor="b">
            <a:normAutofit/>
          </a:bodyPr>
          <a:lstStyle>
            <a:lvl1pPr algn="l">
              <a:defRPr sz="3600"/>
            </a:lvl1pPr>
          </a:lstStyle>
          <a:p>
            <a:r>
              <a:rPr lang="en-US"/>
              <a:t>Click to edit Master title style</a:t>
            </a:r>
          </a:p>
        </p:txBody>
      </p:sp>
      <p:sp>
        <p:nvSpPr>
          <p:cNvPr id="3" name="Subtitle 2"/>
          <p:cNvSpPr>
            <a:spLocks noGrp="1"/>
          </p:cNvSpPr>
          <p:nvPr>
            <p:ph type="subTitle" idx="1"/>
          </p:nvPr>
        </p:nvSpPr>
        <p:spPr>
          <a:xfrm>
            <a:off x="2408420" y="2959100"/>
            <a:ext cx="8259580" cy="1655762"/>
          </a:xfrm>
          <a:prstGeom prst="rect">
            <a:avLst/>
          </a:prstGeom>
        </p:spPr>
        <p:txBody>
          <a:bodyPr>
            <a:normAutofit/>
          </a:bodyPr>
          <a:lstStyle>
            <a:lvl1pPr marL="0" indent="0" algn="l">
              <a:lnSpc>
                <a:spcPct val="100000"/>
              </a:lnSpc>
              <a:spcBef>
                <a:spcPts val="60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4">
            <a:extLst>
              <a:ext uri="{FF2B5EF4-FFF2-40B4-BE49-F238E27FC236}">
                <a16:creationId xmlns:a16="http://schemas.microsoft.com/office/drawing/2014/main" id="{99D5F235-7CC5-46C5-A724-7B2919B96836}"/>
              </a:ext>
            </a:extLst>
          </p:cNvPr>
          <p:cNvSpPr>
            <a:spLocks noGrp="1"/>
          </p:cNvSpPr>
          <p:nvPr>
            <p:ph type="body" sz="quarter" idx="10"/>
          </p:nvPr>
        </p:nvSpPr>
        <p:spPr>
          <a:xfrm>
            <a:off x="2408628" y="4802721"/>
            <a:ext cx="8259372" cy="745672"/>
          </a:xfrm>
          <a:prstGeom prst="rect">
            <a:avLst/>
          </a:prstGeom>
        </p:spPr>
        <p:txBody>
          <a:bodyPr/>
          <a:lstStyle>
            <a:lvl1pPr>
              <a:lnSpc>
                <a:spcPct val="100000"/>
              </a:lnSpc>
              <a:spcBef>
                <a:spcPts val="600"/>
              </a:spcBef>
              <a:defRPr i="1">
                <a:solidFill>
                  <a:schemeClr val="tx1">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731533AE-F199-4EE6-AFD2-3F09A42469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026" y="5964953"/>
            <a:ext cx="1960394" cy="583373"/>
          </a:xfrm>
          <a:prstGeom prst="rect">
            <a:avLst/>
          </a:prstGeom>
        </p:spPr>
      </p:pic>
      <p:pic>
        <p:nvPicPr>
          <p:cNvPr id="11" name="Picture 10">
            <a:extLst>
              <a:ext uri="{FF2B5EF4-FFF2-40B4-BE49-F238E27FC236}">
                <a16:creationId xmlns:a16="http://schemas.microsoft.com/office/drawing/2014/main" id="{680CCB15-A071-4650-9704-8A40A50F8F3D}"/>
              </a:ext>
            </a:extLst>
          </p:cNvPr>
          <p:cNvPicPr>
            <a:picLocks noChangeAspect="1"/>
          </p:cNvPicPr>
          <p:nvPr userDrawn="1"/>
        </p:nvPicPr>
        <p:blipFill>
          <a:blip r:embed="rId3"/>
          <a:stretch>
            <a:fillRect/>
          </a:stretch>
        </p:blipFill>
        <p:spPr>
          <a:xfrm>
            <a:off x="9814606" y="6127953"/>
            <a:ext cx="1845732" cy="257373"/>
          </a:xfrm>
          <a:prstGeom prst="rect">
            <a:avLst/>
          </a:prstGeom>
        </p:spPr>
      </p:pic>
    </p:spTree>
    <p:extLst>
      <p:ext uri="{BB962C8B-B14F-4D97-AF65-F5344CB8AC3E}">
        <p14:creationId xmlns:p14="http://schemas.microsoft.com/office/powerpoint/2010/main" val="2450057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a:prstGeom prst="rect">
            <a:avLst/>
          </a:prstGeom>
        </p:spPr>
        <p:txBody>
          <a:bodyPr anchor="b">
            <a:normAutofit/>
          </a:bodyPr>
          <a:lstStyle>
            <a:lvl1pPr marL="0" marR="0" indent="0" algn="l" defTabSz="914400" rtl="0" eaLnBrk="1" fontAlgn="auto" latinLnBrk="0" hangingPunct="1">
              <a:lnSpc>
                <a:spcPct val="100000"/>
              </a:lnSpc>
              <a:spcBef>
                <a:spcPct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79B0F232-E0C6-4CE5-88D0-15B84342B67E}"/>
              </a:ext>
            </a:extLst>
          </p:cNvPr>
          <p:cNvSpPr>
            <a:spLocks noGrp="1"/>
          </p:cNvSpPr>
          <p:nvPr>
            <p:ph type="body" idx="1" hasCustomPrompt="1"/>
          </p:nvPr>
        </p:nvSpPr>
        <p:spPr>
          <a:xfrm>
            <a:off x="5366982" y="4777852"/>
            <a:ext cx="5980468" cy="1311798"/>
          </a:xfrm>
          <a:prstGeom prst="rect">
            <a:avLst/>
          </a:prstGeo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604382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a:prstGeom prst="rect">
            <a:avLst/>
          </a:prstGeom>
        </p:spPr>
        <p:txBody>
          <a:bodyPr anchor="b">
            <a:normAutofit/>
          </a:bodyPr>
          <a:lstStyle>
            <a:lvl1pPr marL="0" marR="0" indent="0" algn="l" defTabSz="914400" rtl="0" eaLnBrk="1" fontAlgn="auto" latinLnBrk="0" hangingPunct="1">
              <a:lnSpc>
                <a:spcPct val="100000"/>
              </a:lnSpc>
              <a:spcBef>
                <a:spcPct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8A980837-423F-47C7-8A75-01D853972DD2}"/>
              </a:ext>
            </a:extLst>
          </p:cNvPr>
          <p:cNvSpPr>
            <a:spLocks noGrp="1"/>
          </p:cNvSpPr>
          <p:nvPr>
            <p:ph type="body" idx="1" hasCustomPrompt="1"/>
          </p:nvPr>
        </p:nvSpPr>
        <p:spPr>
          <a:xfrm>
            <a:off x="5366982" y="4777852"/>
            <a:ext cx="5980468" cy="1311798"/>
          </a:xfrm>
          <a:prstGeom prst="rect">
            <a:avLst/>
          </a:prstGeo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1215300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a:prstGeom prst="rect">
            <a:avLst/>
          </a:prstGeom>
        </p:spPr>
        <p:txBody>
          <a:bodyPr anchor="b">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308410C0-392B-46B5-BA4A-BDD03EE48183}"/>
              </a:ext>
            </a:extLst>
          </p:cNvPr>
          <p:cNvSpPr>
            <a:spLocks noGrp="1"/>
          </p:cNvSpPr>
          <p:nvPr>
            <p:ph type="body" idx="1" hasCustomPrompt="1"/>
          </p:nvPr>
        </p:nvSpPr>
        <p:spPr>
          <a:xfrm>
            <a:off x="5366982" y="4777852"/>
            <a:ext cx="5980468" cy="1311798"/>
          </a:xfrm>
          <a:prstGeom prst="rect">
            <a:avLst/>
          </a:prstGeo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1260853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with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57199"/>
            <a:ext cx="11449409" cy="1409701"/>
          </a:xfrm>
          <a:prstGeom prst="rect">
            <a:avLst/>
          </a:prstGeom>
        </p:spPr>
        <p:txBody>
          <a:bodyPr anchor="ctr"/>
          <a:lstStyle>
            <a:lvl1pPr>
              <a:defRPr sz="3200" b="1">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457200" y="1866900"/>
            <a:ext cx="4306199" cy="4002087"/>
          </a:xfrm>
          <a:prstGeom prst="rect">
            <a:avLst/>
          </a:prstGeo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Maine CDC Office of Population Health Equity</a:t>
            </a:r>
          </a:p>
        </p:txBody>
      </p:sp>
      <p:sp>
        <p:nvSpPr>
          <p:cNvPr id="7" name="Slide Number Placeholder 6"/>
          <p:cNvSpPr>
            <a:spLocks noGrp="1"/>
          </p:cNvSpPr>
          <p:nvPr>
            <p:ph type="sldNum" sz="quarter" idx="12"/>
          </p:nvPr>
        </p:nvSpPr>
        <p:spPr>
          <a:xfrm>
            <a:off x="8635041" y="6356350"/>
            <a:ext cx="2743200" cy="365125"/>
          </a:xfrm>
          <a:prstGeom prst="rect">
            <a:avLst/>
          </a:prstGeom>
        </p:spPr>
        <p:txBody>
          <a:bodyPr/>
          <a:lstStyle/>
          <a:p>
            <a:fld id="{899FFD16-B25A-457E-9C72-CDC3BAF3ACB3}" type="slidenum">
              <a:rPr lang="en-US" smtClean="0"/>
              <a:t>‹#›</a:t>
            </a:fld>
            <a:endParaRPr lang="en-US"/>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5175250" y="1866900"/>
            <a:ext cx="6584950" cy="4002087"/>
          </a:xfrm>
          <a:prstGeom prst="rect">
            <a:avLst/>
          </a:prstGeom>
          <a:solidFill>
            <a:schemeClr val="bg1">
              <a:lumMod val="95000"/>
            </a:schemeClr>
          </a:solidFill>
        </p:spPr>
        <p:txBody>
          <a:bodyPr anchor="ctr">
            <a:normAutofit/>
          </a:bodyPr>
          <a:lstStyle>
            <a:lvl1pPr algn="ctr">
              <a:defRPr sz="2800">
                <a:solidFill>
                  <a:srgbClr val="C00000"/>
                </a:solidFill>
              </a:defRPr>
            </a:lvl1pPr>
          </a:lstStyle>
          <a:p>
            <a:r>
              <a:rPr lang="en-US"/>
              <a:t>Click here to start making a chart</a:t>
            </a:r>
          </a:p>
        </p:txBody>
      </p:sp>
    </p:spTree>
    <p:extLst>
      <p:ext uri="{BB962C8B-B14F-4D97-AF65-F5344CB8AC3E}">
        <p14:creationId xmlns:p14="http://schemas.microsoft.com/office/powerpoint/2010/main" val="3128456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Maine CDC Office of Population Health Equity</a:t>
            </a:r>
          </a:p>
        </p:txBody>
      </p:sp>
      <p:sp>
        <p:nvSpPr>
          <p:cNvPr id="7" name="Slide Number Placeholder 6"/>
          <p:cNvSpPr>
            <a:spLocks noGrp="1"/>
          </p:cNvSpPr>
          <p:nvPr>
            <p:ph type="sldNum" sz="quarter" idx="12"/>
          </p:nvPr>
        </p:nvSpPr>
        <p:spPr>
          <a:xfrm>
            <a:off x="8635041" y="6356350"/>
            <a:ext cx="2743200" cy="365125"/>
          </a:xfrm>
          <a:prstGeom prst="rect">
            <a:avLst/>
          </a:prstGeom>
        </p:spPr>
        <p:txBody>
          <a:bodyPr/>
          <a:lstStyle/>
          <a:p>
            <a:fld id="{899FFD16-B25A-457E-9C72-CDC3BAF3ACB3}" type="slidenum">
              <a:rPr lang="en-US" smtClean="0"/>
              <a:t>‹#›</a:t>
            </a:fld>
            <a:endParaRPr lang="en-US"/>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342900" y="531552"/>
            <a:ext cx="11449409" cy="5317980"/>
          </a:xfrm>
          <a:prstGeom prst="rect">
            <a:avLst/>
          </a:prstGeom>
          <a:solidFill>
            <a:schemeClr val="bg1">
              <a:lumMod val="95000"/>
            </a:schemeClr>
          </a:solidFill>
        </p:spPr>
        <p:txBody>
          <a:bodyPr anchor="ctr">
            <a:normAutofit/>
          </a:bodyPr>
          <a:lstStyle>
            <a:lvl1pPr algn="ctr">
              <a:defRPr sz="2800">
                <a:solidFill>
                  <a:srgbClr val="C00000"/>
                </a:solidFill>
              </a:defRPr>
            </a:lvl1pPr>
          </a:lstStyle>
          <a:p>
            <a:r>
              <a:rPr lang="en-US"/>
              <a:t>Click here to start making a chart</a:t>
            </a:r>
          </a:p>
        </p:txBody>
      </p:sp>
    </p:spTree>
    <p:extLst>
      <p:ext uri="{BB962C8B-B14F-4D97-AF65-F5344CB8AC3E}">
        <p14:creationId xmlns:p14="http://schemas.microsoft.com/office/powerpoint/2010/main" val="648456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919489" y="1370159"/>
            <a:ext cx="8706563" cy="678840"/>
          </a:xfrm>
          <a:prstGeom prst="rect">
            <a:avLst/>
          </a:prstGeom>
        </p:spPr>
        <p:txBody>
          <a:bodyPr anchor="b"/>
          <a:lstStyle>
            <a:lvl1pPr>
              <a:defRPr sz="3200">
                <a:solidFill>
                  <a:schemeClr val="accent1"/>
                </a:solidFill>
                <a:latin typeface="+mn-lt"/>
              </a:defRPr>
            </a:lvl1pPr>
          </a:lstStyle>
          <a:p>
            <a:r>
              <a:rPr lang="en-US"/>
              <a:t>Click to edit Master title style</a:t>
            </a:r>
          </a:p>
        </p:txBody>
      </p:sp>
      <p:sp>
        <p:nvSpPr>
          <p:cNvPr id="3" name="Picture Placeholder 2"/>
          <p:cNvSpPr>
            <a:spLocks noGrp="1" noChangeAspect="1"/>
          </p:cNvSpPr>
          <p:nvPr>
            <p:ph type="pic" idx="1"/>
          </p:nvPr>
        </p:nvSpPr>
        <p:spPr>
          <a:xfrm>
            <a:off x="835695" y="1370159"/>
            <a:ext cx="2015181" cy="1873245"/>
          </a:xfrm>
          <a:prstGeom prst="rect">
            <a:avLst/>
          </a:prstGeo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919489" y="2175017"/>
            <a:ext cx="8706563" cy="1068387"/>
          </a:xfrm>
          <a:prstGeom prst="rect">
            <a:avLst/>
          </a:prstGeo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Maine CDC Office of Population Health Equity</a:t>
            </a:r>
          </a:p>
        </p:txBody>
      </p:sp>
      <p:sp>
        <p:nvSpPr>
          <p:cNvPr id="7" name="Slide Number Placeholder 6"/>
          <p:cNvSpPr>
            <a:spLocks noGrp="1"/>
          </p:cNvSpPr>
          <p:nvPr>
            <p:ph type="sldNum" sz="quarter" idx="12"/>
          </p:nvPr>
        </p:nvSpPr>
        <p:spPr>
          <a:xfrm>
            <a:off x="8635041" y="6356350"/>
            <a:ext cx="2743200" cy="365125"/>
          </a:xfrm>
          <a:prstGeom prst="rect">
            <a:avLst/>
          </a:prstGeom>
        </p:spPr>
        <p:txBody>
          <a:bodyPr/>
          <a:lstStyle/>
          <a:p>
            <a:fld id="{899FFD16-B25A-457E-9C72-CDC3BAF3ACB3}" type="slidenum">
              <a:rPr lang="en-US" smtClean="0"/>
              <a:t>‹#›</a:t>
            </a:fld>
            <a:endParaRPr lang="en-US"/>
          </a:p>
        </p:txBody>
      </p:sp>
      <p:sp>
        <p:nvSpPr>
          <p:cNvPr id="9" name="Picture Placeholder 2">
            <a:extLst>
              <a:ext uri="{FF2B5EF4-FFF2-40B4-BE49-F238E27FC236}">
                <a16:creationId xmlns:a16="http://schemas.microsoft.com/office/drawing/2014/main" id="{74C0DA23-3C51-470E-A2A2-2CD8738418CA}"/>
              </a:ext>
            </a:extLst>
          </p:cNvPr>
          <p:cNvSpPr>
            <a:spLocks noGrp="1" noChangeAspect="1"/>
          </p:cNvSpPr>
          <p:nvPr>
            <p:ph type="pic" idx="13"/>
          </p:nvPr>
        </p:nvSpPr>
        <p:spPr>
          <a:xfrm>
            <a:off x="835695" y="3588065"/>
            <a:ext cx="2015181" cy="1873245"/>
          </a:xfrm>
          <a:prstGeom prst="rect">
            <a:avLst/>
          </a:prstGeo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3">
            <a:extLst>
              <a:ext uri="{FF2B5EF4-FFF2-40B4-BE49-F238E27FC236}">
                <a16:creationId xmlns:a16="http://schemas.microsoft.com/office/drawing/2014/main" id="{B38BCF90-8107-4D0E-9869-19CA118AB8C6}"/>
              </a:ext>
            </a:extLst>
          </p:cNvPr>
          <p:cNvSpPr>
            <a:spLocks noGrp="1"/>
          </p:cNvSpPr>
          <p:nvPr>
            <p:ph type="body" sz="half" idx="14"/>
          </p:nvPr>
        </p:nvSpPr>
        <p:spPr>
          <a:xfrm>
            <a:off x="2919489" y="4392923"/>
            <a:ext cx="8706563" cy="1068387"/>
          </a:xfrm>
          <a:prstGeom prst="rect">
            <a:avLst/>
          </a:prstGeo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12">
            <a:extLst>
              <a:ext uri="{FF2B5EF4-FFF2-40B4-BE49-F238E27FC236}">
                <a16:creationId xmlns:a16="http://schemas.microsoft.com/office/drawing/2014/main" id="{99062B09-44D3-477D-8C67-D2A529E5978D}"/>
              </a:ext>
            </a:extLst>
          </p:cNvPr>
          <p:cNvSpPr>
            <a:spLocks noGrp="1"/>
          </p:cNvSpPr>
          <p:nvPr>
            <p:ph type="body" sz="quarter" idx="15"/>
          </p:nvPr>
        </p:nvSpPr>
        <p:spPr>
          <a:xfrm>
            <a:off x="2919489" y="3587039"/>
            <a:ext cx="8706563" cy="679450"/>
          </a:xfrm>
          <a:prstGeom prst="rect">
            <a:avLst/>
          </a:prstGeom>
        </p:spPr>
        <p:txBody>
          <a:bodyPr/>
          <a:lstStyle>
            <a:lvl1pPr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1pPr>
            <a:lvl2pPr marL="457200" indent="0"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2pPr>
          </a:lstStyle>
          <a:p>
            <a:pPr lvl="0"/>
            <a:r>
              <a:rPr lang="en-US"/>
              <a:t>Click to edit Master text styles</a:t>
            </a:r>
          </a:p>
        </p:txBody>
      </p:sp>
    </p:spTree>
    <p:extLst>
      <p:ext uri="{BB962C8B-B14F-4D97-AF65-F5344CB8AC3E}">
        <p14:creationId xmlns:p14="http://schemas.microsoft.com/office/powerpoint/2010/main" val="2730341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descr="A person riding a bike on a path in a forest&#10;&#10;Description automatically generated with medium confidence">
            <a:extLst>
              <a:ext uri="{FF2B5EF4-FFF2-40B4-BE49-F238E27FC236}">
                <a16:creationId xmlns:a16="http://schemas.microsoft.com/office/drawing/2014/main" id="{1A4AFAA6-8881-4631-90A5-A20A1CE17EF0}"/>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Tree>
    <p:extLst>
      <p:ext uri="{BB962C8B-B14F-4D97-AF65-F5344CB8AC3E}">
        <p14:creationId xmlns:p14="http://schemas.microsoft.com/office/powerpoint/2010/main" val="265932286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descr="A person riding a bike on a path in a forest&#10;&#10;Description automatically generated with medium confidence">
            <a:extLst>
              <a:ext uri="{FF2B5EF4-FFF2-40B4-BE49-F238E27FC236}">
                <a16:creationId xmlns:a16="http://schemas.microsoft.com/office/drawing/2014/main" id="{1A4AFAA6-8881-4631-90A5-A20A1CE17EF0}"/>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Tree>
    <p:extLst>
      <p:ext uri="{BB962C8B-B14F-4D97-AF65-F5344CB8AC3E}">
        <p14:creationId xmlns:p14="http://schemas.microsoft.com/office/powerpoint/2010/main" val="281155736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7E39-3309-4B91-AA67-7F9F9C2A1B70}"/>
              </a:ext>
            </a:extLst>
          </p:cNvPr>
          <p:cNvSpPr>
            <a:spLocks noGrp="1"/>
          </p:cNvSpPr>
          <p:nvPr>
            <p:ph type="title"/>
          </p:nvPr>
        </p:nvSpPr>
        <p:spPr/>
        <p:txBody>
          <a:bodyPr>
            <a:normAutofit/>
          </a:bodyPr>
          <a:lstStyle>
            <a:lvl1pPr>
              <a:defRPr sz="3200" b="1">
                <a:solidFill>
                  <a:schemeClr val="accent5">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C06A4F7-0F00-4F0A-9FE5-E275A05027DC}"/>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4F5BE3E4-B2B9-4461-9552-84E3B8A276A7}"/>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1" name="Slide Number Placeholder 20">
            <a:extLst>
              <a:ext uri="{FF2B5EF4-FFF2-40B4-BE49-F238E27FC236}">
                <a16:creationId xmlns:a16="http://schemas.microsoft.com/office/drawing/2014/main" id="{7E7166DF-DCC9-4269-8F9B-2C8E7AC1A4D4}"/>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60B85FE-ED6D-4395-80A0-C6A78F270318}" type="slidenum">
              <a:rPr lang="en-US" smtClean="0"/>
              <a:pPr/>
              <a:t>‹#›</a:t>
            </a:fld>
            <a:endParaRPr lang="en-US"/>
          </a:p>
        </p:txBody>
      </p:sp>
    </p:spTree>
    <p:extLst>
      <p:ext uri="{BB962C8B-B14F-4D97-AF65-F5344CB8AC3E}">
        <p14:creationId xmlns:p14="http://schemas.microsoft.com/office/powerpoint/2010/main" val="990953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5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BD4384E-B010-49E5-9C9E-BCB6B6D73EC3}"/>
              </a:ext>
            </a:extLst>
          </p:cNvPr>
          <p:cNvSpPr>
            <a:spLocks noGrp="1"/>
          </p:cNvSpPr>
          <p:nvPr>
            <p:ph type="ctrTitle"/>
          </p:nvPr>
        </p:nvSpPr>
        <p:spPr>
          <a:xfrm>
            <a:off x="2868912" y="2379708"/>
            <a:ext cx="9144000" cy="1953054"/>
          </a:xfrm>
          <a:prstGeom prst="rect">
            <a:avLst/>
          </a:prstGeom>
          <a:solidFill>
            <a:srgbClr val="FFFFFF">
              <a:alpha val="65098"/>
            </a:srgbClr>
          </a:solidFill>
        </p:spPr>
        <p:txBody>
          <a:bodyPr lIns="457200" tIns="457200" rIns="457200" bIns="457200"/>
          <a:lstStyle/>
          <a:p>
            <a:r>
              <a:rPr lang="en-US"/>
              <a:t>Click to edit Master title style</a:t>
            </a:r>
            <a:endParaRPr lang="en-US" sz="2800" b="0"/>
          </a:p>
        </p:txBody>
      </p:sp>
    </p:spTree>
    <p:extLst>
      <p:ext uri="{BB962C8B-B14F-4D97-AF65-F5344CB8AC3E}">
        <p14:creationId xmlns:p14="http://schemas.microsoft.com/office/powerpoint/2010/main" val="3999737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54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2C2F-C609-40BC-B6A0-64C90FC5A524}"/>
              </a:ext>
            </a:extLst>
          </p:cNvPr>
          <p:cNvSpPr>
            <a:spLocks noGrp="1"/>
          </p:cNvSpPr>
          <p:nvPr>
            <p:ph type="title"/>
          </p:nvPr>
        </p:nvSpPr>
        <p:spPr/>
        <p:txBody>
          <a:bodyPr>
            <a:normAutofit/>
          </a:bodyPr>
          <a:lstStyle>
            <a:lvl1pPr>
              <a:defRPr sz="3200" b="1">
                <a:solidFill>
                  <a:schemeClr val="accent5">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3AEADFF-255C-43A7-BD49-594F32AF11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9B3100-0799-4297-A546-F3A10185EF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F51145A9-65B8-47C5-BCBC-B1057910F283}"/>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2" name="Slide Number Placeholder 20">
            <a:extLst>
              <a:ext uri="{FF2B5EF4-FFF2-40B4-BE49-F238E27FC236}">
                <a16:creationId xmlns:a16="http://schemas.microsoft.com/office/drawing/2014/main" id="{885AC4C1-E100-4BF2-B748-471EC02AA1EA}"/>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948395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3E01-50AC-4C29-8E2B-6402C32CC8DF}"/>
              </a:ext>
            </a:extLst>
          </p:cNvPr>
          <p:cNvSpPr>
            <a:spLocks noGrp="1"/>
          </p:cNvSpPr>
          <p:nvPr>
            <p:ph type="title"/>
          </p:nvPr>
        </p:nvSpPr>
        <p:spPr>
          <a:xfrm>
            <a:off x="839788" y="365125"/>
            <a:ext cx="10515600" cy="1325563"/>
          </a:xfrm>
        </p:spPr>
        <p:txBody>
          <a:bodyPr>
            <a:normAutofit/>
          </a:bodyPr>
          <a:lstStyle>
            <a:lvl1pPr>
              <a:defRPr sz="3200" b="1">
                <a:solidFill>
                  <a:schemeClr val="accent5">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37E4CE7F-9EFD-487A-BC2E-06BCDBDDEF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B5469D-318A-4D8C-8BEA-C7D51D8551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6AAA2-801C-46A4-8FCB-E0654242EF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194776-5314-4CB5-8E33-ACCB96C203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925EAC6D-B73A-45E5-9921-9EAC91897334}"/>
              </a:ext>
            </a:extLst>
          </p:cNvPr>
          <p:cNvSpPr>
            <a:spLocks noGrp="1"/>
          </p:cNvSpPr>
          <p:nvPr>
            <p:ph type="ftr" sz="quarter" idx="10"/>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4" name="Slide Number Placeholder 20">
            <a:extLst>
              <a:ext uri="{FF2B5EF4-FFF2-40B4-BE49-F238E27FC236}">
                <a16:creationId xmlns:a16="http://schemas.microsoft.com/office/drawing/2014/main" id="{C19FB00B-2AF2-42AF-A38A-D07859C07A6E}"/>
              </a:ext>
            </a:extLst>
          </p:cNvPr>
          <p:cNvSpPr>
            <a:spLocks noGrp="1"/>
          </p:cNvSpPr>
          <p:nvPr>
            <p:ph type="sldNum" sz="quarter" idx="11"/>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259881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CAB3B-4FE0-4328-B425-C2C5556905A0}"/>
              </a:ext>
            </a:extLst>
          </p:cNvPr>
          <p:cNvSpPr>
            <a:spLocks noGrp="1"/>
          </p:cNvSpPr>
          <p:nvPr>
            <p:ph type="title"/>
          </p:nvPr>
        </p:nvSpPr>
        <p:spPr/>
        <p:txBody>
          <a:bodyPr>
            <a:normAutofit/>
          </a:bodyPr>
          <a:lstStyle>
            <a:lvl1pPr>
              <a:defRPr sz="3200" b="1">
                <a:solidFill>
                  <a:schemeClr val="accent5">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Footer Placeholder 4">
            <a:extLst>
              <a:ext uri="{FF2B5EF4-FFF2-40B4-BE49-F238E27FC236}">
                <a16:creationId xmlns:a16="http://schemas.microsoft.com/office/drawing/2014/main" id="{D562DB12-08C9-4CA6-930A-E972011053CA}"/>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8" name="Slide Number Placeholder 20">
            <a:extLst>
              <a:ext uri="{FF2B5EF4-FFF2-40B4-BE49-F238E27FC236}">
                <a16:creationId xmlns:a16="http://schemas.microsoft.com/office/drawing/2014/main" id="{569A6593-CB25-4967-9FDE-8DEF0E51E274}"/>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246681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69A754C4-F59F-4460-A41A-F2582F17A8A2}"/>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9" name="Slide Number Placeholder 20">
            <a:extLst>
              <a:ext uri="{FF2B5EF4-FFF2-40B4-BE49-F238E27FC236}">
                <a16:creationId xmlns:a16="http://schemas.microsoft.com/office/drawing/2014/main" id="{7EE8827A-7A05-42C5-AC89-E3498AD34257}"/>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3948205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D58F-2C54-43E3-AD89-BD77E3D420DF}"/>
              </a:ext>
            </a:extLst>
          </p:cNvPr>
          <p:cNvSpPr>
            <a:spLocks noGrp="1"/>
          </p:cNvSpPr>
          <p:nvPr>
            <p:ph type="title"/>
          </p:nvPr>
        </p:nvSpPr>
        <p:spPr>
          <a:xfrm>
            <a:off x="839788" y="457200"/>
            <a:ext cx="3932237" cy="1160087"/>
          </a:xfrm>
        </p:spPr>
        <p:txBody>
          <a:bodyPr anchor="b"/>
          <a:lstStyle>
            <a:lvl1pPr>
              <a:defRPr sz="3200" b="1">
                <a:solidFill>
                  <a:schemeClr val="accent5">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41EB5E4-7F75-4B07-A1B1-187A01830C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F9D36B-DA00-4BF8-AAB5-2C4241A952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Footer Placeholder 4">
            <a:extLst>
              <a:ext uri="{FF2B5EF4-FFF2-40B4-BE49-F238E27FC236}">
                <a16:creationId xmlns:a16="http://schemas.microsoft.com/office/drawing/2014/main" id="{DB2DD7C9-65D3-4FEE-B466-FBF03D69CCB7}"/>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3" name="Slide Number Placeholder 20">
            <a:extLst>
              <a:ext uri="{FF2B5EF4-FFF2-40B4-BE49-F238E27FC236}">
                <a16:creationId xmlns:a16="http://schemas.microsoft.com/office/drawing/2014/main" id="{EC12A016-82D5-412A-98E8-E82812F26529}"/>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3013469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D2A3B-E2E2-43A6-9A2F-2D2EF74AE293}"/>
              </a:ext>
            </a:extLst>
          </p:cNvPr>
          <p:cNvSpPr>
            <a:spLocks noGrp="1"/>
          </p:cNvSpPr>
          <p:nvPr>
            <p:ph type="title"/>
          </p:nvPr>
        </p:nvSpPr>
        <p:spPr>
          <a:xfrm>
            <a:off x="839788" y="457200"/>
            <a:ext cx="3932237" cy="1160087"/>
          </a:xfrm>
        </p:spPr>
        <p:txBody>
          <a:bodyPr anchor="b"/>
          <a:lstStyle>
            <a:lvl1pPr>
              <a:defRPr sz="3200" b="1">
                <a:solidFill>
                  <a:schemeClr val="accent5">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DFF824BB-5EE9-4BC3-8439-720DFC12E0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FACC30-7CB1-40EF-BF9E-6D43C1684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a:extLst>
              <a:ext uri="{FF2B5EF4-FFF2-40B4-BE49-F238E27FC236}">
                <a16:creationId xmlns:a16="http://schemas.microsoft.com/office/drawing/2014/main" id="{EC3B94D4-BA47-43BE-BB67-5AEC29FB49D9}"/>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2" name="Slide Number Placeholder 20">
            <a:extLst>
              <a:ext uri="{FF2B5EF4-FFF2-40B4-BE49-F238E27FC236}">
                <a16:creationId xmlns:a16="http://schemas.microsoft.com/office/drawing/2014/main" id="{F8DB75A0-EA5F-465B-81D5-917EA64A069B}"/>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3194859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jpeg"/><Relationship Id="rId2" Type="http://schemas.openxmlformats.org/officeDocument/2006/relationships/slideLayout" Target="../slideLayouts/slideLayout14.xml"/><Relationship Id="rId16"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6.xml"/><Relationship Id="rId1"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3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B24FA62-0653-4B69-BA8D-F304E559FD35}"/>
              </a:ext>
            </a:extLst>
          </p:cNvPr>
          <p:cNvSpPr/>
          <p:nvPr userDrawn="1"/>
        </p:nvSpPr>
        <p:spPr>
          <a:xfrm>
            <a:off x="0" y="6176963"/>
            <a:ext cx="121920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9D1B3DD-D61F-4085-8A78-371CA3E45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D0ACD-2849-4E52-A156-6B6139D40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62C8364-F2AF-4562-B9E0-99B7A0213563}"/>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21" name="Slide Number Placeholder 20">
            <a:extLst>
              <a:ext uri="{FF2B5EF4-FFF2-40B4-BE49-F238E27FC236}">
                <a16:creationId xmlns:a16="http://schemas.microsoft.com/office/drawing/2014/main" id="{796C98B9-D6D4-4033-93A2-5E667BD9A5AA}"/>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579429830"/>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67" r:id="rId10"/>
    <p:sldLayoutId id="2147484169" r:id="rId11"/>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5EBDC"/>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76BEDEA-CC6B-D8EC-2DBE-D4A1B0727F4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279" y="0"/>
            <a:ext cx="8528654" cy="68203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AEB591C-8E8E-AFD0-3237-B17256994BC5}"/>
              </a:ext>
            </a:extLst>
          </p:cNvPr>
          <p:cNvPicPr>
            <a:picLocks noChangeAspect="1" noChangeArrowheads="1"/>
          </p:cNvPicPr>
          <p:nvPr userDrawn="1"/>
        </p:nvPicPr>
        <p:blipFill>
          <a:blip r:embed="rId4">
            <a:extLst>
              <a:ext uri="{BEBA8EAE-BF5A-486C-A8C5-ECC9F3942E4B}">
                <a14:imgProps xmlns:a14="http://schemas.microsoft.com/office/drawing/2010/main">
                  <a14:imgLayer r:embed="rId5">
                    <a14:imgEffect>
                      <a14:backgroundRemoval t="4348" b="96047" l="750" r="98750">
                        <a14:foregroundMark x1="3000" y1="6719" x2="3000" y2="6719"/>
                        <a14:foregroundMark x1="11375" y1="33992" x2="11375" y2="33992"/>
                        <a14:foregroundMark x1="23250" y1="33992" x2="23250" y2="33992"/>
                        <a14:foregroundMark x1="28500" y1="7510" x2="28500" y2="7510"/>
                        <a14:foregroundMark x1="19500" y1="65613" x2="19500" y2="65613"/>
                        <a14:foregroundMark x1="27625" y1="92490" x2="27625" y2="92490"/>
                        <a14:foregroundMark x1="20125" y1="30040" x2="20125" y2="30040"/>
                        <a14:foregroundMark x1="28250" y1="7510" x2="28250" y2="7510"/>
                        <a14:foregroundMark x1="3625" y1="89328" x2="3625" y2="89328"/>
                        <a14:foregroundMark x1="9250" y1="65613" x2="9250" y2="65613"/>
                        <a14:foregroundMark x1="9500" y1="60870" x2="9500" y2="60870"/>
                        <a14:foregroundMark x1="13000" y1="30040" x2="13000" y2="30040"/>
                        <a14:foregroundMark x1="13000" y1="30040" x2="13000" y2="30040"/>
                        <a14:foregroundMark x1="10500" y1="22134" x2="7000" y2="33992"/>
                        <a14:foregroundMark x1="27000" y1="8696" x2="27000" y2="8696"/>
                        <a14:foregroundMark x1="27625" y1="86561" x2="27625" y2="86561"/>
                        <a14:foregroundMark x1="28250" y1="85375" x2="28500" y2="91304"/>
                        <a14:foregroundMark x1="27250" y1="86561" x2="27250" y2="86561"/>
                        <a14:foregroundMark x1="27625" y1="87352" x2="25375" y2="92490"/>
                        <a14:foregroundMark x1="8875" y1="56917" x2="9500" y2="72727"/>
                        <a14:foregroundMark x1="23500" y1="63636" x2="27000" y2="63636"/>
                        <a14:foregroundMark x1="20500" y1="13834" x2="27125" y2="39526"/>
                        <a14:foregroundMark x1="26875" y1="5929" x2="27375" y2="5929"/>
                        <a14:foregroundMark x1="25875" y1="57312" x2="20000" y2="82609"/>
                        <a14:foregroundMark x1="28625" y1="85375" x2="27250" y2="90514"/>
                        <a14:foregroundMark x1="20000" y1="94466" x2="18750" y2="91700"/>
                        <a14:foregroundMark x1="750" y1="85375" x2="2875" y2="94466"/>
                        <a14:foregroundMark x1="9875" y1="70751" x2="9875" y2="67194"/>
                        <a14:foregroundMark x1="3125" y1="4348" x2="1250" y2="10672"/>
                        <a14:foregroundMark x1="40896" y1="17324" x2="40623" y2="20691"/>
                        <a14:foregroundMark x1="41500" y1="9881" x2="40932" y2="16888"/>
                        <a14:foregroundMark x1="49284" y1="30712" x2="50500" y2="34387"/>
                        <a14:foregroundMark x1="42000" y1="8696" x2="42562" y2="10395"/>
                        <a14:foregroundMark x1="50500" y1="34387" x2="50061" y2="33862"/>
                        <a14:foregroundMark x1="51408" y1="24109" x2="52125" y2="25296"/>
                        <a14:foregroundMark x1="50287" y1="22255" x2="50586" y2="22750"/>
                        <a14:foregroundMark x1="41375" y1="7510" x2="42839" y2="9932"/>
                        <a14:foregroundMark x1="48609" y1="38638" x2="48375" y2="39526"/>
                        <a14:foregroundMark x1="50770" y1="30435" x2="49962" y2="33502"/>
                        <a14:foregroundMark x1="52125" y1="25296" x2="50770" y2="30435"/>
                        <a14:foregroundMark x1="57750" y1="5929" x2="57375" y2="10277"/>
                        <a14:foregroundMark x1="56750" y1="7115" x2="56500" y2="35573"/>
                        <a14:foregroundMark x1="67875" y1="8696" x2="67750" y2="33992"/>
                        <a14:foregroundMark x1="70750" y1="27273" x2="75000" y2="24901"/>
                        <a14:foregroundMark x1="76875" y1="9091" x2="76375" y2="31225"/>
                        <a14:foregroundMark x1="82500" y1="7115" x2="85375" y2="5534"/>
                        <a14:foregroundMark x1="40125" y1="67194" x2="40125" y2="67194"/>
                        <a14:foregroundMark x1="46625" y1="70356" x2="46625" y2="70356"/>
                        <a14:foregroundMark x1="47875" y1="69170" x2="47875" y2="69170"/>
                        <a14:foregroundMark x1="49500" y1="70751" x2="49500" y2="70751"/>
                        <a14:foregroundMark x1="52875" y1="70356" x2="52875" y2="70356"/>
                        <a14:foregroundMark x1="54000" y1="75494" x2="54000" y2="75494"/>
                        <a14:foregroundMark x1="57000" y1="67194" x2="57000" y2="67194"/>
                        <a14:foregroundMark x1="61625" y1="67984" x2="61625" y2="67984"/>
                        <a14:foregroundMark x1="63500" y1="69170" x2="63500" y2="69170"/>
                        <a14:foregroundMark x1="65375" y1="71937" x2="65375" y2="71937"/>
                        <a14:foregroundMark x1="65375" y1="66403" x2="65375" y2="66403"/>
                        <a14:foregroundMark x1="67500" y1="69565" x2="67500" y2="69565"/>
                        <a14:foregroundMark x1="70125" y1="76285" x2="70125" y2="76285"/>
                        <a14:foregroundMark x1="75500" y1="71937" x2="75500" y2="71937"/>
                        <a14:foregroundMark x1="77000" y1="69565" x2="77000" y2="69565"/>
                        <a14:foregroundMark x1="42125" y1="89328" x2="42125" y2="89328"/>
                        <a14:foregroundMark x1="44750" y1="90909" x2="44750" y2="90909"/>
                        <a14:foregroundMark x1="47250" y1="90514" x2="47250" y2="90514"/>
                        <a14:foregroundMark x1="50125" y1="96047" x2="50125" y2="96047"/>
                        <a14:foregroundMark x1="68625" y1="90909" x2="68625" y2="90909"/>
                        <a14:foregroundMark x1="71625" y1="93281" x2="71625" y2="93281"/>
                        <a14:foregroundMark x1="75875" y1="90119" x2="75875" y2="90119"/>
                        <a14:foregroundMark x1="78750" y1="90119" x2="78750" y2="90119"/>
                        <a14:foregroundMark x1="79750" y1="89328" x2="79750" y2="89328"/>
                        <a14:foregroundMark x1="78250" y1="90909" x2="78250" y2="90909"/>
                        <a14:foregroundMark x1="81750" y1="90514" x2="81750" y2="90514"/>
                        <a14:foregroundMark x1="65750" y1="93281" x2="65750" y2="93281"/>
                        <a14:foregroundMark x1="62625" y1="91700" x2="62625" y2="91700"/>
                        <a14:foregroundMark x1="59250" y1="90514" x2="59250" y2="90514"/>
                        <a14:foregroundMark x1="57625" y1="66403" x2="57625" y2="66403"/>
                        <a14:foregroundMark x1="57875" y1="89328" x2="57875" y2="89328"/>
                        <a14:foregroundMark x1="58625" y1="65217" x2="58625" y2="65217"/>
                        <a14:foregroundMark x1="55875" y1="90119" x2="55875" y2="90119"/>
                        <a14:foregroundMark x1="52875" y1="91700" x2="52875" y2="91700"/>
                        <a14:foregroundMark x1="81375" y1="90119" x2="81375" y2="90119"/>
                        <a14:foregroundMark x1="85625" y1="88933" x2="85625" y2="88933"/>
                        <a14:foregroundMark x1="89375" y1="90119" x2="89375" y2="90119"/>
                        <a14:foregroundMark x1="94500" y1="91700" x2="94500" y2="91700"/>
                        <a14:foregroundMark x1="96000" y1="91700" x2="96000" y2="91700"/>
                        <a14:foregroundMark x1="98750" y1="96047" x2="98750" y2="96047"/>
                        <a14:foregroundMark x1="93500" y1="93676" x2="93500" y2="93676"/>
                        <a14:foregroundMark x1="94500" y1="85771" x2="94500" y2="85771"/>
                        <a14:foregroundMark x1="47875" y1="65217" x2="47875" y2="65217"/>
                        <a14:foregroundMark x1="50750" y1="33202" x2="49250" y2="30435"/>
                        <a14:foregroundMark x1="49783" y1="30435" x2="48625" y2="39130"/>
                        <a14:foregroundMark x1="50625" y1="24111" x2="49783" y2="30435"/>
                        <a14:foregroundMark x1="59625" y1="85375" x2="59625" y2="85375"/>
                        <a14:foregroundMark x1="54125" y1="68379" x2="54125" y2="68379"/>
                        <a14:backgroundMark x1="33000" y1="24901" x2="34250" y2="37549"/>
                        <a14:backgroundMark x1="34250" y1="31621" x2="33000" y2="64822"/>
                        <a14:backgroundMark x1="33000" y1="35968" x2="32500" y2="81423"/>
                        <a14:backgroundMark x1="46000" y1="20949" x2="46959" y2="25665"/>
                        <a14:backgroundMark x1="46375" y1="18182" x2="47129" y2="24384"/>
                        <a14:backgroundMark x1="46000" y1="17787" x2="43125" y2="24111"/>
                        <a14:backgroundMark x1="46625" y1="14625" x2="44500" y2="18182"/>
                        <a14:backgroundMark x1="42625" y1="24111" x2="41875" y2="28063"/>
                        <a14:backgroundMark x1="99500" y1="99209" x2="99500" y2="99209"/>
                        <a14:backgroundMark x1="45750" y1="71937" x2="45750" y2="71937"/>
                        <a14:backgroundMark x1="53750" y1="69960" x2="53750" y2="69960"/>
                        <a14:backgroundMark x1="53125" y1="70356" x2="53125" y2="70356"/>
                        <a14:backgroundMark x1="47500" y1="69565" x2="47500" y2="69565"/>
                        <a14:backgroundMark x1="47750" y1="69565" x2="47750" y2="69565"/>
                        <a14:backgroundMark x1="40875" y1="87747" x2="40875" y2="87747"/>
                        <a14:backgroundMark x1="43875" y1="92095" x2="43875" y2="92095"/>
                        <a14:backgroundMark x1="47500" y1="92490" x2="47500" y2="92490"/>
                        <a14:backgroundMark x1="47125" y1="90514" x2="47125" y2="90514"/>
                        <a14:backgroundMark x1="55000" y1="93676" x2="55000" y2="93676"/>
                        <a14:backgroundMark x1="61625" y1="91304" x2="61625" y2="91304"/>
                        <a14:backgroundMark x1="70250" y1="70356" x2="70250" y2="70356"/>
                        <a14:backgroundMark x1="74625" y1="70751" x2="74625" y2="70751"/>
                        <a14:backgroundMark x1="72750" y1="90909" x2="72750" y2="90909"/>
                        <a14:backgroundMark x1="75875" y1="93676" x2="75875" y2="93676"/>
                        <a14:backgroundMark x1="78750" y1="90909" x2="78750" y2="90909"/>
                        <a14:backgroundMark x1="89250" y1="92095" x2="89250" y2="92095"/>
                        <a14:backgroundMark x1="49125" y1="30435" x2="49125" y2="30435"/>
                        <a14:backgroundMark x1="47625" y1="65217" x2="47625" y2="65217"/>
                        <a14:backgroundMark x1="66500" y1="66403" x2="66375" y2="66403"/>
                        <a14:backgroundMark x1="65875" y1="66798" x2="66250" y2="66798"/>
                        <a14:backgroundMark x1="66000" y1="67589" x2="65875" y2="67589"/>
                        <a14:backgroundMark x1="66125" y1="66403" x2="66375" y2="66798"/>
                        <a14:backgroundMark x1="75875" y1="91700" x2="75875" y2="91700"/>
                        <a14:backgroundMark x1="75750" y1="90909" x2="75750" y2="90909"/>
                        <a14:backgroundMark x1="81875" y1="90909" x2="81875" y2="90909"/>
                        <a14:backgroundMark x1="78750" y1="91304" x2="78750" y2="90119"/>
                        <a14:backgroundMark x1="47500" y1="91304" x2="47500" y2="91304"/>
                        <a14:backgroundMark x1="66375" y1="66798" x2="66125" y2="67194"/>
                        <a14:backgroundMark x1="65500" y1="66403" x2="65500" y2="66403"/>
                        <a14:backgroundMark x1="69875" y1="78261" x2="70125" y2="78656"/>
                        <a14:backgroundMark x1="70375" y1="78656" x2="70000" y2="79447"/>
                      </a14:backgroundRemoval>
                    </a14:imgEffect>
                  </a14:imgLayer>
                </a14:imgProps>
              </a:ext>
              <a:ext uri="{28A0092B-C50C-407E-A947-70E740481C1C}">
                <a14:useLocalDpi xmlns:a14="http://schemas.microsoft.com/office/drawing/2010/main" val="0"/>
              </a:ext>
            </a:extLst>
          </a:blip>
          <a:srcRect/>
          <a:stretch>
            <a:fillRect/>
          </a:stretch>
        </p:blipFill>
        <p:spPr bwMode="auto">
          <a:xfrm>
            <a:off x="4242048" y="2748031"/>
            <a:ext cx="4187616" cy="132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793235"/>
      </p:ext>
    </p:extLst>
  </p:cSld>
  <p:clrMap bg1="lt1" tx1="dk1" bg2="lt2" tx2="dk2" accent1="accent1" accent2="accent2" accent3="accent3" accent4="accent4" accent5="accent5" accent6="accent6" hlink="hlink" folHlink="folHlink"/>
  <p:sldLayoutIdLst>
    <p:sldLayoutId id="2147484136"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alphaModFix amt="56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4F54D7-7995-48E9-AE7C-32B9DF25A436}"/>
              </a:ext>
            </a:extLst>
          </p:cNvPr>
          <p:cNvSpPr/>
          <p:nvPr/>
        </p:nvSpPr>
        <p:spPr>
          <a:xfrm>
            <a:off x="0" y="5754848"/>
            <a:ext cx="12192000" cy="1103152"/>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B62C05-3FBA-1CA6-17A1-DC8078A61DDD}"/>
              </a:ext>
            </a:extLst>
          </p:cNvPr>
          <p:cNvSpPr txBox="1"/>
          <p:nvPr userDrawn="1"/>
        </p:nvSpPr>
        <p:spPr>
          <a:xfrm>
            <a:off x="473967" y="6465391"/>
            <a:ext cx="3534667" cy="253917"/>
          </a:xfrm>
          <a:prstGeom prst="rect">
            <a:avLst/>
          </a:prstGeom>
          <a:noFill/>
        </p:spPr>
        <p:txBody>
          <a:bodyPr wrap="square" rtlCol="0">
            <a:spAutoFit/>
          </a:bodyPr>
          <a:lstStyle/>
          <a:p>
            <a:r>
              <a:rPr lang="en-US" sz="1000" spc="50">
                <a:solidFill>
                  <a:schemeClr val="bg2">
                    <a:lumMod val="75000"/>
                  </a:schemeClr>
                </a:solidFill>
                <a:latin typeface="Arial" panose="020B0604020202020204" pitchFamily="34" charset="0"/>
                <a:cs typeface="Arial" panose="020B0604020202020204" pitchFamily="34" charset="0"/>
              </a:rPr>
              <a:t>Maine CDC Office of Population Health Equity</a:t>
            </a:r>
            <a:endParaRPr lang="en-US" sz="1000" b="1" spc="50">
              <a:solidFill>
                <a:schemeClr val="bg2">
                  <a:lumMod val="75000"/>
                </a:schemeClr>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EC4D7D47-C52E-C162-5AF7-38AC27FDEDAB}"/>
              </a:ext>
            </a:extLst>
          </p:cNvPr>
          <p:cNvCxnSpPr>
            <a:cxnSpLocks/>
          </p:cNvCxnSpPr>
          <p:nvPr userDrawn="1"/>
        </p:nvCxnSpPr>
        <p:spPr>
          <a:xfrm>
            <a:off x="381725" y="6377491"/>
            <a:ext cx="11378142"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8A85F4F-42D7-1795-AD1B-904CDC14D303}"/>
              </a:ext>
            </a:extLst>
          </p:cNvPr>
          <p:cNvCxnSpPr>
            <a:cxnSpLocks/>
          </p:cNvCxnSpPr>
          <p:nvPr userDrawn="1"/>
        </p:nvCxnSpPr>
        <p:spPr>
          <a:xfrm>
            <a:off x="11378241" y="6377491"/>
            <a:ext cx="381626"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86176230"/>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3870" r:id="rId9"/>
    <p:sldLayoutId id="2147483889" r:id="rId10"/>
    <p:sldLayoutId id="2147483890" r:id="rId11"/>
    <p:sldLayoutId id="2147483892" r:id="rId12"/>
    <p:sldLayoutId id="2147483887" r:id="rId13"/>
    <p:sldLayoutId id="2147483888" r:id="rId14"/>
    <p:sldLayoutId id="2147483886" r:id="rId15"/>
  </p:sldLayoutIdLst>
  <p:hf hdr="0" ft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6BA53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713686-F86D-473C-ACBD-48397F992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D5D60BF3-0D0B-4250-9E7C-205A8D5CCB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E6BE8-0484-4C96-8CFA-05B545BB8ED0}" type="datetimeFigureOut">
              <a:rPr lang="en-US" smtClean="0"/>
              <a:t>3/17/2023</a:t>
            </a:fld>
            <a:endParaRPr lang="en-US"/>
          </a:p>
        </p:txBody>
      </p:sp>
      <p:sp>
        <p:nvSpPr>
          <p:cNvPr id="5" name="Footer Placeholder 4">
            <a:extLst>
              <a:ext uri="{FF2B5EF4-FFF2-40B4-BE49-F238E27FC236}">
                <a16:creationId xmlns:a16="http://schemas.microsoft.com/office/drawing/2014/main" id="{1BF06247-8F92-4E30-B0D5-51A7E49361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C5D242-C2EF-4D70-8A75-E293D69F3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6B071-BC30-4394-90DC-F96469CFE985}" type="slidenum">
              <a:rPr lang="en-US" smtClean="0"/>
              <a:t>‹#›</a:t>
            </a:fld>
            <a:endParaRPr lang="en-US"/>
          </a:p>
        </p:txBody>
      </p:sp>
    </p:spTree>
    <p:extLst>
      <p:ext uri="{BB962C8B-B14F-4D97-AF65-F5344CB8AC3E}">
        <p14:creationId xmlns:p14="http://schemas.microsoft.com/office/powerpoint/2010/main" val="3261619804"/>
      </p:ext>
    </p:extLst>
  </p:cSld>
  <p:clrMap bg1="lt1" tx1="dk1" bg2="lt2" tx2="dk2" accent1="accent1" accent2="accent2" accent3="accent3" accent4="accent4" accent5="accent5" accent6="accent6" hlink="hlink" folHlink="folHlink"/>
  <p:sldLayoutIdLst>
    <p:sldLayoutId id="2147484157"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713686-F86D-473C-ACBD-48397F992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D5D60BF3-0D0B-4250-9E7C-205A8D5CCB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E6BE8-0484-4C96-8CFA-05B545BB8ED0}" type="datetimeFigureOut">
              <a:rPr lang="en-US" smtClean="0"/>
              <a:t>3/17/2023</a:t>
            </a:fld>
            <a:endParaRPr lang="en-US"/>
          </a:p>
        </p:txBody>
      </p:sp>
      <p:sp>
        <p:nvSpPr>
          <p:cNvPr id="5" name="Footer Placeholder 4">
            <a:extLst>
              <a:ext uri="{FF2B5EF4-FFF2-40B4-BE49-F238E27FC236}">
                <a16:creationId xmlns:a16="http://schemas.microsoft.com/office/drawing/2014/main" id="{1BF06247-8F92-4E30-B0D5-51A7E49361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C5D242-C2EF-4D70-8A75-E293D69F3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6B071-BC30-4394-90DC-F96469CFE985}" type="slidenum">
              <a:rPr lang="en-US" smtClean="0"/>
              <a:t>‹#›</a:t>
            </a:fld>
            <a:endParaRPr lang="en-US"/>
          </a:p>
        </p:txBody>
      </p:sp>
    </p:spTree>
    <p:extLst>
      <p:ext uri="{BB962C8B-B14F-4D97-AF65-F5344CB8AC3E}">
        <p14:creationId xmlns:p14="http://schemas.microsoft.com/office/powerpoint/2010/main" val="362499442"/>
      </p:ext>
    </p:extLst>
  </p:cSld>
  <p:clrMap bg1="lt1" tx1="dk1" bg2="lt2" tx2="dk2" accent1="accent1" accent2="accent2" accent3="accent3" accent4="accent4" accent5="accent5" accent6="accent6" hlink="hlink" folHlink="folHlink"/>
  <p:sldLayoutIdLst>
    <p:sldLayoutId id="2147484159"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C4B9D4-5F23-4BE5-AE75-4DB017C7FFC7}"/>
              </a:ext>
            </a:extLst>
          </p:cNvPr>
          <p:cNvSpPr/>
          <p:nvPr/>
        </p:nvSpPr>
        <p:spPr>
          <a:xfrm>
            <a:off x="0" y="0"/>
            <a:ext cx="12192000"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980F4A-6EB6-C2A0-AB1C-A9BC2AAA1FC7}"/>
              </a:ext>
            </a:extLst>
          </p:cNvPr>
          <p:cNvPicPr>
            <a:picLocks noChangeAspect="1"/>
          </p:cNvPicPr>
          <p:nvPr/>
        </p:nvPicPr>
        <p:blipFill rotWithShape="1">
          <a:blip r:embed="rId3">
            <a:alphaModFix amt="30000"/>
          </a:blip>
          <a:srcRect t="5645" r="60" b="6569"/>
          <a:stretch/>
        </p:blipFill>
        <p:spPr>
          <a:xfrm>
            <a:off x="-242797" y="0"/>
            <a:ext cx="13859336" cy="6858000"/>
          </a:xfrm>
          <a:prstGeom prst="rect">
            <a:avLst/>
          </a:prstGeom>
          <a:gradFill>
            <a:gsLst>
              <a:gs pos="0">
                <a:schemeClr val="accent1">
                  <a:lumMod val="5000"/>
                  <a:lumOff val="95000"/>
                  <a:alpha val="4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9" name="TextBox 8">
            <a:extLst>
              <a:ext uri="{FF2B5EF4-FFF2-40B4-BE49-F238E27FC236}">
                <a16:creationId xmlns:a16="http://schemas.microsoft.com/office/drawing/2014/main" id="{CB71FC08-F9DA-4671-B8D8-1B3CFBC95F8C}"/>
              </a:ext>
            </a:extLst>
          </p:cNvPr>
          <p:cNvSpPr txBox="1"/>
          <p:nvPr/>
        </p:nvSpPr>
        <p:spPr>
          <a:xfrm>
            <a:off x="3343666" y="2951946"/>
            <a:ext cx="5504667" cy="954107"/>
          </a:xfrm>
          <a:prstGeom prst="rect">
            <a:avLst/>
          </a:prstGeom>
          <a:solidFill>
            <a:schemeClr val="bg1">
              <a:alpha val="54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3462A0"/>
                </a:solidFill>
                <a:latin typeface="Arial" panose="020B0604020202020204" pitchFamily="34" charset="0"/>
                <a:cs typeface="Arial" panose="020B0604020202020204" pitchFamily="34" charset="0"/>
              </a:rPr>
              <a:t>Maine CDC Office of Population Health Equity</a:t>
            </a:r>
          </a:p>
        </p:txBody>
      </p:sp>
    </p:spTree>
    <p:extLst>
      <p:ext uri="{BB962C8B-B14F-4D97-AF65-F5344CB8AC3E}">
        <p14:creationId xmlns:p14="http://schemas.microsoft.com/office/powerpoint/2010/main" val="1688149411"/>
      </p:ext>
    </p:extLst>
  </p:cSld>
  <p:clrMap bg1="lt1" tx1="dk1" bg2="lt2" tx2="dk2" accent1="accent1" accent2="accent2" accent3="accent3" accent4="accent4" accent5="accent5" accent6="accent6" hlink="hlink" folHlink="folHlink"/>
  <p:sldLayoutIdLst>
    <p:sldLayoutId id="21474841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5EBDC"/>
        </a:solidFill>
        <a:effectLst/>
      </p:bgPr>
    </p:bg>
    <p:spTree>
      <p:nvGrpSpPr>
        <p:cNvPr id="1" name=""/>
        <p:cNvGrpSpPr/>
        <p:nvPr/>
      </p:nvGrpSpPr>
      <p:grpSpPr>
        <a:xfrm>
          <a:off x="0" y="0"/>
          <a:ext cx="0" cy="0"/>
          <a:chOff x="0" y="0"/>
          <a:chExt cx="0" cy="0"/>
        </a:xfrm>
      </p:grpSpPr>
      <p:pic>
        <p:nvPicPr>
          <p:cNvPr id="4" name="Picture 3" descr="A picture containing text, vector graphics&#10;&#10;Description automatically generated">
            <a:extLst>
              <a:ext uri="{FF2B5EF4-FFF2-40B4-BE49-F238E27FC236}">
                <a16:creationId xmlns:a16="http://schemas.microsoft.com/office/drawing/2014/main" id="{7D0BCC7A-4FE8-3252-0E0A-31661D78E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75929" cy="6858000"/>
          </a:xfrm>
          <a:prstGeom prst="rect">
            <a:avLst/>
          </a:prstGeom>
        </p:spPr>
      </p:pic>
    </p:spTree>
    <p:extLst>
      <p:ext uri="{BB962C8B-B14F-4D97-AF65-F5344CB8AC3E}">
        <p14:creationId xmlns:p14="http://schemas.microsoft.com/office/powerpoint/2010/main" val="1286589701"/>
      </p:ext>
    </p:extLst>
  </p:cSld>
  <p:clrMap bg1="lt1" tx1="dk1" bg2="lt2" tx2="dk2" accent1="accent1" accent2="accent2" accent3="accent3" accent4="accent4" accent5="accent5" accent6="accent6" hlink="hlink" folHlink="folHlink"/>
  <p:sldLayoutIdLst>
    <p:sldLayoutId id="2147484163" r:id="rId1"/>
  </p:sldLayoutIdLst>
  <p:hf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5EBDC"/>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76BEDEA-CC6B-D8EC-2DBE-D4A1B0727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9" y="0"/>
            <a:ext cx="8528654" cy="68203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71FC08-F9DA-4671-B8D8-1B3CFBC95F8C}"/>
              </a:ext>
            </a:extLst>
          </p:cNvPr>
          <p:cNvSpPr txBox="1"/>
          <p:nvPr/>
        </p:nvSpPr>
        <p:spPr>
          <a:xfrm>
            <a:off x="3546866" y="2951946"/>
            <a:ext cx="5504667" cy="954107"/>
          </a:xfrm>
          <a:prstGeom prst="rect">
            <a:avLst/>
          </a:prstGeom>
          <a:solidFill>
            <a:schemeClr val="bg1">
              <a:alpha val="54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3462A0"/>
                </a:solidFill>
                <a:latin typeface="Arial" panose="020B0604020202020204" pitchFamily="34" charset="0"/>
                <a:cs typeface="Arial" panose="020B0604020202020204" pitchFamily="34" charset="0"/>
              </a:rPr>
              <a:t>Maine CDC Office of Population Health Equity</a:t>
            </a:r>
          </a:p>
        </p:txBody>
      </p:sp>
    </p:spTree>
    <p:extLst>
      <p:ext uri="{BB962C8B-B14F-4D97-AF65-F5344CB8AC3E}">
        <p14:creationId xmlns:p14="http://schemas.microsoft.com/office/powerpoint/2010/main" val="701913170"/>
      </p:ext>
    </p:extLst>
  </p:cSld>
  <p:clrMap bg1="lt1" tx1="dk1" bg2="lt2" tx2="dk2" accent1="accent1" accent2="accent2" accent3="accent3" accent4="accent4" accent5="accent5" accent6="accent6" hlink="hlink" folHlink="folHlink"/>
  <p:sldLayoutIdLst>
    <p:sldLayoutId id="2147484165"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mailto:CDC-OPHE-Support@maine.gov" TargetMode="External"/><Relationship Id="rId3" Type="http://schemas.openxmlformats.org/officeDocument/2006/relationships/audio" Target="../media/media10.m4a"/><Relationship Id="rId7" Type="http://schemas.openxmlformats.org/officeDocument/2006/relationships/hyperlink" Target="mailto:Contract-Budgets.DHHS@maine.gov" TargetMode="External"/><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13.jpeg"/><Relationship Id="rId11" Type="http://schemas.openxmlformats.org/officeDocument/2006/relationships/image" Target="../media/image8.png"/><Relationship Id="rId5" Type="http://schemas.openxmlformats.org/officeDocument/2006/relationships/notesSlide" Target="../notesSlides/notesSlide10.xml"/><Relationship Id="rId10" Type="http://schemas.openxmlformats.org/officeDocument/2006/relationships/image" Target="../media/image19.svg"/><Relationship Id="rId4" Type="http://schemas.openxmlformats.org/officeDocument/2006/relationships/slideLayout" Target="../slideLayouts/slideLayout4.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4.xml"/><Relationship Id="rId7" Type="http://schemas.openxmlformats.org/officeDocument/2006/relationships/image" Target="../media/image33.jpeg"/><Relationship Id="rId12"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maine.gov/dhhs/about/financial-management/contract-management/contract-documents" TargetMode="External"/><Relationship Id="rId11" Type="http://schemas.openxmlformats.org/officeDocument/2006/relationships/hyperlink" Target="https://ophepartners.org/webinars/" TargetMode="External"/><Relationship Id="rId5" Type="http://schemas.openxmlformats.org/officeDocument/2006/relationships/image" Target="../media/image32.jpeg"/><Relationship Id="rId10" Type="http://schemas.openxmlformats.org/officeDocument/2006/relationships/image" Target="../media/image34.png"/><Relationship Id="rId4" Type="http://schemas.openxmlformats.org/officeDocument/2006/relationships/notesSlide" Target="../notesSlides/notesSlide11.xml"/><Relationship Id="rId9"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hyperlink" Target="mailto:Contract-Budgets.DHHS@maine.gov" TargetMode="External"/><Relationship Id="rId13"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mailto:CDC-OPHE-Support@maine.gov" TargetMode="External"/><Relationship Id="rId12" Type="http://schemas.openxmlformats.org/officeDocument/2006/relationships/image" Target="../media/image33.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ophepartners.org/vaccine-equity/" TargetMode="External"/><Relationship Id="rId11" Type="http://schemas.openxmlformats.org/officeDocument/2006/relationships/image" Target="../media/image32.jpeg"/><Relationship Id="rId5" Type="http://schemas.openxmlformats.org/officeDocument/2006/relationships/hyperlink" Target="https://www.maine.gov/dhhs/about/financial-management/contract-management/contract-documents" TargetMode="External"/><Relationship Id="rId10" Type="http://schemas.openxmlformats.org/officeDocument/2006/relationships/image" Target="../media/image35.jpeg"/><Relationship Id="rId4" Type="http://schemas.openxmlformats.org/officeDocument/2006/relationships/notesSlide" Target="../notesSlides/notesSlide12.xml"/><Relationship Id="rId9" Type="http://schemas.openxmlformats.org/officeDocument/2006/relationships/hyperlink" Target="http://www.ophepartners.org/"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1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3.xml"/><Relationship Id="rId7" Type="http://schemas.openxmlformats.org/officeDocument/2006/relationships/image" Target="../media/image15.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jpeg"/><Relationship Id="rId5"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hyperlink" Target="https://www.maine.gov/dhhs/about/financial-management/contract-management/contract-documents" TargetMode="External"/><Relationship Id="rId3" Type="http://schemas.openxmlformats.org/officeDocument/2006/relationships/slideLayout" Target="../slideLayouts/slideLayout3.xml"/><Relationship Id="rId7" Type="http://schemas.openxmlformats.org/officeDocument/2006/relationships/image" Target="../media/image19.svg"/><Relationship Id="rId12"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11" Type="http://schemas.openxmlformats.org/officeDocument/2006/relationships/image" Target="../media/image10.jpeg"/><Relationship Id="rId5" Type="http://schemas.openxmlformats.org/officeDocument/2006/relationships/image" Target="../media/image17.png"/><Relationship Id="rId10" Type="http://schemas.microsoft.com/office/2007/relationships/hdphoto" Target="../media/hdphoto2.wdp"/><Relationship Id="rId4" Type="http://schemas.openxmlformats.org/officeDocument/2006/relationships/notesSlide" Target="../notesSlides/notesSlide5.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6.m4a"/><Relationship Id="rId7" Type="http://schemas.openxmlformats.org/officeDocument/2006/relationships/image" Target="../media/image22.jpeg"/><Relationship Id="rId12"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notesSlide" Target="../notesSlides/notesSlide6.xml"/><Relationship Id="rId10" Type="http://schemas.openxmlformats.org/officeDocument/2006/relationships/image" Target="../media/image25.png"/><Relationship Id="rId4" Type="http://schemas.openxmlformats.org/officeDocument/2006/relationships/slideLayout" Target="../slideLayouts/slideLayout3.xml"/><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7.m4a"/><Relationship Id="rId7" Type="http://schemas.openxmlformats.org/officeDocument/2006/relationships/image" Target="../media/image27.pn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5.jpeg"/><Relationship Id="rId11" Type="http://schemas.openxmlformats.org/officeDocument/2006/relationships/image" Target="../media/image8.png"/><Relationship Id="rId5" Type="http://schemas.openxmlformats.org/officeDocument/2006/relationships/notesSlide" Target="../notesSlides/notesSlide7.xml"/><Relationship Id="rId10" Type="http://schemas.openxmlformats.org/officeDocument/2006/relationships/image" Target="../media/image30.svg"/><Relationship Id="rId4" Type="http://schemas.openxmlformats.org/officeDocument/2006/relationships/slideLayout" Target="../slideLayouts/slideLayout3.xml"/><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8.m4a"/><Relationship Id="rId7" Type="http://schemas.openxmlformats.org/officeDocument/2006/relationships/image" Target="../media/image15.jpe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hyperlink" Target="mailto:CDC-OPHE-Support@maine.gov"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contract-budgets.DHHS@maine.gov" TargetMode="External"/><Relationship Id="rId11" Type="http://schemas.openxmlformats.org/officeDocument/2006/relationships/image" Target="../media/image8.png"/><Relationship Id="rId5" Type="http://schemas.openxmlformats.org/officeDocument/2006/relationships/hyperlink" Target="https://www.maine.gov/dhhs/about/financial-management/contract-management/contract-documents" TargetMode="External"/><Relationship Id="rId10" Type="http://schemas.openxmlformats.org/officeDocument/2006/relationships/image" Target="../media/image19.svg"/><Relationship Id="rId4" Type="http://schemas.openxmlformats.org/officeDocument/2006/relationships/notesSlide" Target="../notesSlides/notesSlide9.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09DFC-1397-49A2-986A-3FCDCB9B2526}"/>
              </a:ext>
            </a:extLst>
          </p:cNvPr>
          <p:cNvSpPr>
            <a:spLocks noGrp="1"/>
          </p:cNvSpPr>
          <p:nvPr>
            <p:ph type="ctrTitle"/>
          </p:nvPr>
        </p:nvSpPr>
        <p:spPr>
          <a:xfrm>
            <a:off x="3339865" y="617655"/>
            <a:ext cx="8169383" cy="2503430"/>
          </a:xfrm>
        </p:spPr>
        <p:txBody>
          <a:bodyPr>
            <a:normAutofit/>
          </a:bodyPr>
          <a:lstStyle/>
          <a:p>
            <a:r>
              <a:rPr lang="en-US" sz="4400" dirty="0">
                <a:solidFill>
                  <a:schemeClr val="tx2"/>
                </a:solidFill>
              </a:rPr>
              <a:t>Covid Health Equity </a:t>
            </a:r>
            <a:br>
              <a:rPr lang="en-US" sz="4400" dirty="0">
                <a:solidFill>
                  <a:schemeClr val="tx2"/>
                </a:solidFill>
              </a:rPr>
            </a:br>
            <a:r>
              <a:rPr lang="en-US" sz="4400" dirty="0">
                <a:solidFill>
                  <a:schemeClr val="tx2"/>
                </a:solidFill>
              </a:rPr>
              <a:t>Technical </a:t>
            </a:r>
            <a:r>
              <a:rPr lang="en-US" sz="4400" dirty="0">
                <a:solidFill>
                  <a:srgbClr val="44546A"/>
                </a:solidFill>
              </a:rPr>
              <a:t>Assistance</a:t>
            </a:r>
          </a:p>
        </p:txBody>
      </p:sp>
      <p:sp>
        <p:nvSpPr>
          <p:cNvPr id="5" name="Subtitle 4">
            <a:extLst>
              <a:ext uri="{FF2B5EF4-FFF2-40B4-BE49-F238E27FC236}">
                <a16:creationId xmlns:a16="http://schemas.microsoft.com/office/drawing/2014/main" id="{A63C3577-F31C-44B4-BD3F-C024F6E02517}"/>
              </a:ext>
            </a:extLst>
          </p:cNvPr>
          <p:cNvSpPr>
            <a:spLocks noGrp="1"/>
          </p:cNvSpPr>
          <p:nvPr>
            <p:ph type="subTitle" idx="1"/>
          </p:nvPr>
        </p:nvSpPr>
        <p:spPr>
          <a:xfrm>
            <a:off x="3339865" y="3121085"/>
            <a:ext cx="8500645" cy="1499438"/>
          </a:xfrm>
        </p:spPr>
        <p:txBody>
          <a:bodyPr>
            <a:normAutofit/>
          </a:bodyPr>
          <a:lstStyle/>
          <a:p>
            <a:r>
              <a:rPr lang="en-US" sz="2400" b="1" dirty="0">
                <a:solidFill>
                  <a:schemeClr val="accent6"/>
                </a:solidFill>
              </a:rPr>
              <a:t>Quarterly Financial Report</a:t>
            </a:r>
          </a:p>
        </p:txBody>
      </p:sp>
      <p:sp>
        <p:nvSpPr>
          <p:cNvPr id="6" name="Text Placeholder 5">
            <a:extLst>
              <a:ext uri="{FF2B5EF4-FFF2-40B4-BE49-F238E27FC236}">
                <a16:creationId xmlns:a16="http://schemas.microsoft.com/office/drawing/2014/main" id="{26D59EB1-241D-4094-9D31-E0046A29F4CC}"/>
              </a:ext>
            </a:extLst>
          </p:cNvPr>
          <p:cNvSpPr>
            <a:spLocks noGrp="1"/>
          </p:cNvSpPr>
          <p:nvPr>
            <p:ph type="body" sz="quarter" idx="10"/>
          </p:nvPr>
        </p:nvSpPr>
        <p:spPr>
          <a:xfrm>
            <a:off x="3339865" y="3730474"/>
            <a:ext cx="6428151" cy="361014"/>
          </a:xfrm>
        </p:spPr>
        <p:txBody>
          <a:bodyPr>
            <a:normAutofit fontScale="92500" lnSpcReduction="10000"/>
          </a:bodyPr>
          <a:lstStyle/>
          <a:p>
            <a:pPr marL="0" indent="0">
              <a:buNone/>
            </a:pPr>
            <a:r>
              <a:rPr lang="en-US" sz="2400" b="1" dirty="0">
                <a:solidFill>
                  <a:schemeClr val="tx2">
                    <a:lumMod val="75000"/>
                  </a:schemeClr>
                </a:solidFill>
              </a:rPr>
              <a:t>March 2023</a:t>
            </a:r>
          </a:p>
        </p:txBody>
      </p:sp>
      <p:pic>
        <p:nvPicPr>
          <p:cNvPr id="1026" name="Picture 2">
            <a:extLst>
              <a:ext uri="{FF2B5EF4-FFF2-40B4-BE49-F238E27FC236}">
                <a16:creationId xmlns:a16="http://schemas.microsoft.com/office/drawing/2014/main" id="{ECD022A1-C4D6-272E-DA9B-362669C006E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48" b="96047" l="750" r="98750">
                        <a14:foregroundMark x1="3000" y1="6719" x2="3000" y2="6719"/>
                        <a14:foregroundMark x1="11375" y1="33992" x2="11375" y2="33992"/>
                        <a14:foregroundMark x1="23250" y1="33992" x2="23250" y2="33992"/>
                        <a14:foregroundMark x1="28500" y1="7510" x2="28500" y2="7510"/>
                        <a14:foregroundMark x1="19500" y1="65613" x2="19500" y2="65613"/>
                        <a14:foregroundMark x1="27625" y1="92490" x2="27625" y2="92490"/>
                        <a14:foregroundMark x1="20125" y1="30040" x2="20125" y2="30040"/>
                        <a14:foregroundMark x1="28250" y1="7510" x2="28250" y2="7510"/>
                        <a14:foregroundMark x1="3625" y1="89328" x2="3625" y2="89328"/>
                        <a14:foregroundMark x1="9250" y1="65613" x2="9250" y2="65613"/>
                        <a14:foregroundMark x1="9500" y1="60870" x2="9500" y2="60870"/>
                        <a14:foregroundMark x1="13000" y1="30040" x2="13000" y2="30040"/>
                        <a14:foregroundMark x1="13000" y1="30040" x2="13000" y2="30040"/>
                        <a14:foregroundMark x1="10500" y1="22134" x2="7000" y2="33992"/>
                        <a14:foregroundMark x1="27000" y1="8696" x2="27000" y2="8696"/>
                        <a14:foregroundMark x1="27625" y1="86561" x2="27625" y2="86561"/>
                        <a14:foregroundMark x1="28250" y1="85375" x2="28500" y2="91304"/>
                        <a14:foregroundMark x1="27250" y1="86561" x2="27250" y2="86561"/>
                        <a14:foregroundMark x1="27625" y1="87352" x2="25375" y2="92490"/>
                        <a14:foregroundMark x1="8875" y1="56917" x2="9500" y2="72727"/>
                        <a14:foregroundMark x1="23500" y1="63636" x2="27000" y2="63636"/>
                        <a14:foregroundMark x1="20500" y1="13834" x2="27125" y2="39526"/>
                        <a14:foregroundMark x1="26875" y1="5929" x2="27375" y2="5929"/>
                        <a14:foregroundMark x1="25875" y1="57312" x2="20000" y2="82609"/>
                        <a14:foregroundMark x1="28625" y1="85375" x2="27250" y2="90514"/>
                        <a14:foregroundMark x1="20000" y1="94466" x2="18750" y2="91700"/>
                        <a14:foregroundMark x1="750" y1="85375" x2="2875" y2="94466"/>
                        <a14:foregroundMark x1="9875" y1="70751" x2="9875" y2="67194"/>
                        <a14:foregroundMark x1="3125" y1="4348" x2="1250" y2="10672"/>
                        <a14:foregroundMark x1="40896" y1="17324" x2="40623" y2="20691"/>
                        <a14:foregroundMark x1="41500" y1="9881" x2="40932" y2="16888"/>
                        <a14:foregroundMark x1="49284" y1="30712" x2="50500" y2="34387"/>
                        <a14:foregroundMark x1="42000" y1="8696" x2="42562" y2="10395"/>
                        <a14:foregroundMark x1="50500" y1="34387" x2="50061" y2="33862"/>
                        <a14:foregroundMark x1="51408" y1="24109" x2="52125" y2="25296"/>
                        <a14:foregroundMark x1="50287" y1="22255" x2="50586" y2="22750"/>
                        <a14:foregroundMark x1="41375" y1="7510" x2="42839" y2="9932"/>
                        <a14:foregroundMark x1="48609" y1="38638" x2="48375" y2="39526"/>
                        <a14:foregroundMark x1="50770" y1="30435" x2="49962" y2="33502"/>
                        <a14:foregroundMark x1="52125" y1="25296" x2="50770" y2="30435"/>
                        <a14:foregroundMark x1="57750" y1="5929" x2="57375" y2="10277"/>
                        <a14:foregroundMark x1="56750" y1="7115" x2="56500" y2="35573"/>
                        <a14:foregroundMark x1="67875" y1="8696" x2="67750" y2="33992"/>
                        <a14:foregroundMark x1="70750" y1="27273" x2="75000" y2="24901"/>
                        <a14:foregroundMark x1="76875" y1="9091" x2="76375" y2="31225"/>
                        <a14:foregroundMark x1="82500" y1="7115" x2="85375" y2="5534"/>
                        <a14:foregroundMark x1="40125" y1="67194" x2="40125" y2="67194"/>
                        <a14:foregroundMark x1="46625" y1="70356" x2="46625" y2="70356"/>
                        <a14:foregroundMark x1="47875" y1="69170" x2="47875" y2="69170"/>
                        <a14:foregroundMark x1="49500" y1="70751" x2="49500" y2="70751"/>
                        <a14:foregroundMark x1="52875" y1="70356" x2="52875" y2="70356"/>
                        <a14:foregroundMark x1="54000" y1="75494" x2="54000" y2="75494"/>
                        <a14:foregroundMark x1="57000" y1="67194" x2="57000" y2="67194"/>
                        <a14:foregroundMark x1="61625" y1="67984" x2="61625" y2="67984"/>
                        <a14:foregroundMark x1="63500" y1="69170" x2="63500" y2="69170"/>
                        <a14:foregroundMark x1="65375" y1="71937" x2="65375" y2="71937"/>
                        <a14:foregroundMark x1="65375" y1="66403" x2="65375" y2="66403"/>
                        <a14:foregroundMark x1="67500" y1="69565" x2="67500" y2="69565"/>
                        <a14:foregroundMark x1="70125" y1="76285" x2="70125" y2="76285"/>
                        <a14:foregroundMark x1="75500" y1="71937" x2="75500" y2="71937"/>
                        <a14:foregroundMark x1="77000" y1="69565" x2="77000" y2="69565"/>
                        <a14:foregroundMark x1="42125" y1="89328" x2="42125" y2="89328"/>
                        <a14:foregroundMark x1="44750" y1="90909" x2="44750" y2="90909"/>
                        <a14:foregroundMark x1="47250" y1="90514" x2="47250" y2="90514"/>
                        <a14:foregroundMark x1="50125" y1="96047" x2="50125" y2="96047"/>
                        <a14:foregroundMark x1="68625" y1="90909" x2="68625" y2="90909"/>
                        <a14:foregroundMark x1="71625" y1="93281" x2="71625" y2="93281"/>
                        <a14:foregroundMark x1="75875" y1="90119" x2="75875" y2="90119"/>
                        <a14:foregroundMark x1="78750" y1="90119" x2="78750" y2="90119"/>
                        <a14:foregroundMark x1="79750" y1="89328" x2="79750" y2="89328"/>
                        <a14:foregroundMark x1="78250" y1="90909" x2="78250" y2="90909"/>
                        <a14:foregroundMark x1="81750" y1="90514" x2="81750" y2="90514"/>
                        <a14:foregroundMark x1="65750" y1="93281" x2="65750" y2="93281"/>
                        <a14:foregroundMark x1="62625" y1="91700" x2="62625" y2="91700"/>
                        <a14:foregroundMark x1="59250" y1="90514" x2="59250" y2="90514"/>
                        <a14:foregroundMark x1="57625" y1="66403" x2="57625" y2="66403"/>
                        <a14:foregroundMark x1="57875" y1="89328" x2="57875" y2="89328"/>
                        <a14:foregroundMark x1="58625" y1="65217" x2="58625" y2="65217"/>
                        <a14:foregroundMark x1="55875" y1="90119" x2="55875" y2="90119"/>
                        <a14:foregroundMark x1="52875" y1="91700" x2="52875" y2="91700"/>
                        <a14:foregroundMark x1="81375" y1="90119" x2="81375" y2="90119"/>
                        <a14:foregroundMark x1="85625" y1="88933" x2="85625" y2="88933"/>
                        <a14:foregroundMark x1="89375" y1="90119" x2="89375" y2="90119"/>
                        <a14:foregroundMark x1="94500" y1="91700" x2="94500" y2="91700"/>
                        <a14:foregroundMark x1="96000" y1="91700" x2="96000" y2="91700"/>
                        <a14:foregroundMark x1="98750" y1="96047" x2="98750" y2="96047"/>
                        <a14:foregroundMark x1="93500" y1="93676" x2="93500" y2="93676"/>
                        <a14:foregroundMark x1="94500" y1="85771" x2="94500" y2="85771"/>
                        <a14:foregroundMark x1="47875" y1="65217" x2="47875" y2="65217"/>
                        <a14:foregroundMark x1="50750" y1="33202" x2="49250" y2="30435"/>
                        <a14:foregroundMark x1="49783" y1="30435" x2="48625" y2="39130"/>
                        <a14:foregroundMark x1="50625" y1="24111" x2="49783" y2="30435"/>
                        <a14:foregroundMark x1="59625" y1="85375" x2="59625" y2="85375"/>
                        <a14:foregroundMark x1="54125" y1="68379" x2="54125" y2="68379"/>
                        <a14:backgroundMark x1="33000" y1="24901" x2="34250" y2="37549"/>
                        <a14:backgroundMark x1="34250" y1="31621" x2="33000" y2="64822"/>
                        <a14:backgroundMark x1="33000" y1="35968" x2="32500" y2="81423"/>
                        <a14:backgroundMark x1="46000" y1="20949" x2="46959" y2="25665"/>
                        <a14:backgroundMark x1="46375" y1="18182" x2="47129" y2="24384"/>
                        <a14:backgroundMark x1="46000" y1="17787" x2="43125" y2="24111"/>
                        <a14:backgroundMark x1="46625" y1="14625" x2="44500" y2="18182"/>
                        <a14:backgroundMark x1="42625" y1="24111" x2="41875" y2="28063"/>
                        <a14:backgroundMark x1="99500" y1="99209" x2="99500" y2="99209"/>
                        <a14:backgroundMark x1="45750" y1="71937" x2="45750" y2="71937"/>
                        <a14:backgroundMark x1="53750" y1="69960" x2="53750" y2="69960"/>
                        <a14:backgroundMark x1="53125" y1="70356" x2="53125" y2="70356"/>
                        <a14:backgroundMark x1="47500" y1="69565" x2="47500" y2="69565"/>
                        <a14:backgroundMark x1="47750" y1="69565" x2="47750" y2="69565"/>
                        <a14:backgroundMark x1="40875" y1="87747" x2="40875" y2="87747"/>
                        <a14:backgroundMark x1="43875" y1="92095" x2="43875" y2="92095"/>
                        <a14:backgroundMark x1="47500" y1="92490" x2="47500" y2="92490"/>
                        <a14:backgroundMark x1="47125" y1="90514" x2="47125" y2="90514"/>
                        <a14:backgroundMark x1="55000" y1="93676" x2="55000" y2="93676"/>
                        <a14:backgroundMark x1="61625" y1="91304" x2="61625" y2="91304"/>
                        <a14:backgroundMark x1="70250" y1="70356" x2="70250" y2="70356"/>
                        <a14:backgroundMark x1="74625" y1="70751" x2="74625" y2="70751"/>
                        <a14:backgroundMark x1="72750" y1="90909" x2="72750" y2="90909"/>
                        <a14:backgroundMark x1="75875" y1="93676" x2="75875" y2="93676"/>
                        <a14:backgroundMark x1="78750" y1="90909" x2="78750" y2="90909"/>
                        <a14:backgroundMark x1="89250" y1="92095" x2="89250" y2="92095"/>
                        <a14:backgroundMark x1="49125" y1="30435" x2="49125" y2="30435"/>
                        <a14:backgroundMark x1="47625" y1="65217" x2="47625" y2="65217"/>
                        <a14:backgroundMark x1="66500" y1="66403" x2="66375" y2="66403"/>
                        <a14:backgroundMark x1="65875" y1="66798" x2="66250" y2="66798"/>
                        <a14:backgroundMark x1="66000" y1="67589" x2="65875" y2="67589"/>
                        <a14:backgroundMark x1="66125" y1="66403" x2="66375" y2="66798"/>
                        <a14:backgroundMark x1="75875" y1="91700" x2="75875" y2="91700"/>
                        <a14:backgroundMark x1="75750" y1="90909" x2="75750" y2="90909"/>
                        <a14:backgroundMark x1="81875" y1="90909" x2="81875" y2="90909"/>
                        <a14:backgroundMark x1="78750" y1="91304" x2="78750" y2="90119"/>
                        <a14:backgroundMark x1="47500" y1="91304" x2="47500" y2="91304"/>
                        <a14:backgroundMark x1="66375" y1="66798" x2="66125" y2="67194"/>
                        <a14:backgroundMark x1="65500" y1="66403" x2="65500" y2="66403"/>
                        <a14:backgroundMark x1="69875" y1="78261" x2="70125" y2="78656"/>
                        <a14:backgroundMark x1="70375" y1="78656" x2="70000" y2="79447"/>
                      </a14:backgroundRemoval>
                    </a14:imgEffect>
                  </a14:imgLayer>
                </a14:imgProps>
              </a:ext>
              <a:ext uri="{28A0092B-C50C-407E-A947-70E740481C1C}">
                <a14:useLocalDpi xmlns:a14="http://schemas.microsoft.com/office/drawing/2010/main" val="0"/>
              </a:ext>
            </a:extLst>
          </a:blip>
          <a:srcRect/>
          <a:stretch>
            <a:fillRect/>
          </a:stretch>
        </p:blipFill>
        <p:spPr bwMode="auto">
          <a:xfrm>
            <a:off x="7424556" y="5229912"/>
            <a:ext cx="4187616" cy="1324333"/>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5F358E9C-3D72-C940-733F-30D3D0C1AB5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225573"/>
      </p:ext>
    </p:extLst>
  </p:cSld>
  <p:clrMapOvr>
    <a:masterClrMapping/>
  </p:clrMapOvr>
  <mc:AlternateContent xmlns:mc="http://schemas.openxmlformats.org/markup-compatibility/2006">
    <mc:Choice xmlns:p14="http://schemas.microsoft.com/office/powerpoint/2010/main" Requires="p14">
      <p:transition spd="slow" p14:dur="2000" advTm="13355"/>
    </mc:Choice>
    <mc:Fallback>
      <p:transition spd="slow" advTm="13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7">
            <a:extLst>
              <a:ext uri="{FF2B5EF4-FFF2-40B4-BE49-F238E27FC236}">
                <a16:creationId xmlns:a16="http://schemas.microsoft.com/office/drawing/2014/main" id="{09E49DC3-66B9-1F3B-2DCC-7490EF25EC8A}"/>
              </a:ext>
            </a:extLst>
          </p:cNvPr>
          <p:cNvSpPr>
            <a:spLocks noGrp="1"/>
          </p:cNvSpPr>
          <p:nvPr>
            <p:ph type="title"/>
          </p:nvPr>
        </p:nvSpPr>
        <p:spPr>
          <a:xfrm>
            <a:off x="1896196" y="382729"/>
            <a:ext cx="10515600" cy="1325563"/>
          </a:xfrm>
        </p:spPr>
        <p:txBody>
          <a:bodyPr anchor="ctr">
            <a:normAutofit/>
          </a:bodyPr>
          <a:lstStyle/>
          <a:p>
            <a:r>
              <a:rPr lang="en-US" b="1" kern="1200">
                <a:solidFill>
                  <a:schemeClr val="accent6"/>
                </a:solidFill>
              </a:rPr>
              <a:t>QFR Submission and Review Steps</a:t>
            </a:r>
          </a:p>
        </p:txBody>
      </p:sp>
      <p:sp>
        <p:nvSpPr>
          <p:cNvPr id="13" name="Footer Placeholder 4">
            <a:extLst>
              <a:ext uri="{FF2B5EF4-FFF2-40B4-BE49-F238E27FC236}">
                <a16:creationId xmlns:a16="http://schemas.microsoft.com/office/drawing/2014/main" id="{9B6DCF96-4912-267F-20D9-431C23765662}"/>
              </a:ext>
            </a:extLst>
          </p:cNvPr>
          <p:cNvSpPr>
            <a:spLocks noGrp="1"/>
          </p:cNvSpPr>
          <p:nvPr>
            <p:ph type="ftr" sz="quarter" idx="3"/>
          </p:nvPr>
        </p:nvSpPr>
        <p:spPr>
          <a:xfrm>
            <a:off x="838200" y="6309101"/>
            <a:ext cx="4114800" cy="365125"/>
          </a:xfrm>
        </p:spPr>
        <p:txBody>
          <a:bodyPr/>
          <a:lstStyle/>
          <a:p>
            <a:pPr algn="l">
              <a:spcAft>
                <a:spcPts val="600"/>
              </a:spcAft>
            </a:pPr>
            <a:r>
              <a:rPr lang="en-US"/>
              <a:t>Maine CDC Office of Population Health Equity</a:t>
            </a:r>
          </a:p>
        </p:txBody>
      </p:sp>
      <p:sp>
        <p:nvSpPr>
          <p:cNvPr id="4" name="Slide Number Placeholder 3">
            <a:extLst>
              <a:ext uri="{FF2B5EF4-FFF2-40B4-BE49-F238E27FC236}">
                <a16:creationId xmlns:a16="http://schemas.microsoft.com/office/drawing/2014/main" id="{46E710F3-3432-492A-8D60-9DE9A4EA418B}"/>
              </a:ext>
            </a:extLst>
          </p:cNvPr>
          <p:cNvSpPr>
            <a:spLocks noGrp="1"/>
          </p:cNvSpPr>
          <p:nvPr>
            <p:ph type="sldNum" sz="quarter" idx="4"/>
          </p:nvPr>
        </p:nvSpPr>
        <p:spPr>
          <a:xfrm>
            <a:off x="10964486" y="6309101"/>
            <a:ext cx="389313" cy="365125"/>
          </a:xfr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4B4B322-45C3-458F-9EE2-F61A1A66E2C8}" type="slidenum">
              <a:rPr lang="en-US" smtClean="0"/>
              <a:pPr>
                <a:spcAft>
                  <a:spcPts val="600"/>
                </a:spcAft>
              </a:pPr>
              <a:t>10</a:t>
            </a:fld>
            <a:endParaRPr lang="en-US"/>
          </a:p>
        </p:txBody>
      </p:sp>
      <p:pic>
        <p:nvPicPr>
          <p:cNvPr id="2" name="Picture 1">
            <a:extLst>
              <a:ext uri="{FF2B5EF4-FFF2-40B4-BE49-F238E27FC236}">
                <a16:creationId xmlns:a16="http://schemas.microsoft.com/office/drawing/2014/main" id="{56AB6ECF-5654-BED1-B337-22AA4D59D234}"/>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11329" t="17348" r="72903" b="68566"/>
          <a:stretch/>
        </p:blipFill>
        <p:spPr>
          <a:xfrm>
            <a:off x="321309" y="301315"/>
            <a:ext cx="1574887" cy="1406977"/>
          </a:xfrm>
          <a:prstGeom prst="rect">
            <a:avLst/>
          </a:prstGeom>
        </p:spPr>
      </p:pic>
      <p:grpSp>
        <p:nvGrpSpPr>
          <p:cNvPr id="5" name="Group 4">
            <a:extLst>
              <a:ext uri="{FF2B5EF4-FFF2-40B4-BE49-F238E27FC236}">
                <a16:creationId xmlns:a16="http://schemas.microsoft.com/office/drawing/2014/main" id="{E100FED9-0921-2FD9-C871-9DF09A24BC5C}"/>
              </a:ext>
            </a:extLst>
          </p:cNvPr>
          <p:cNvGrpSpPr/>
          <p:nvPr/>
        </p:nvGrpSpPr>
        <p:grpSpPr>
          <a:xfrm>
            <a:off x="104592" y="2337487"/>
            <a:ext cx="2811280" cy="3727564"/>
            <a:chOff x="104592" y="2337487"/>
            <a:chExt cx="2811280" cy="3727564"/>
          </a:xfrm>
        </p:grpSpPr>
        <p:sp>
          <p:nvSpPr>
            <p:cNvPr id="3" name="Rectangle 2">
              <a:extLst>
                <a:ext uri="{FF2B5EF4-FFF2-40B4-BE49-F238E27FC236}">
                  <a16:creationId xmlns:a16="http://schemas.microsoft.com/office/drawing/2014/main" id="{0BDA28D1-07F7-6C7D-6A7A-A829130A476F}"/>
                </a:ext>
              </a:extLst>
            </p:cNvPr>
            <p:cNvSpPr/>
            <p:nvPr/>
          </p:nvSpPr>
          <p:spPr>
            <a:xfrm>
              <a:off x="381002" y="2706371"/>
              <a:ext cx="2534870" cy="3358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Certify that all reported expenses are accurate and allowable for the applicable program by </a:t>
              </a:r>
              <a:r>
                <a:rPr lang="en-US" sz="2000" b="1" dirty="0">
                  <a:latin typeface="Arial" panose="020B0604020202020204" pitchFamily="34" charset="0"/>
                  <a:cs typeface="Arial" panose="020B0604020202020204" pitchFamily="34" charset="0"/>
                </a:rPr>
                <a:t>typing your name and date.  </a:t>
              </a:r>
            </a:p>
          </p:txBody>
        </p:sp>
        <p:sp>
          <p:nvSpPr>
            <p:cNvPr id="15" name="Oval 14">
              <a:extLst>
                <a:ext uri="{FF2B5EF4-FFF2-40B4-BE49-F238E27FC236}">
                  <a16:creationId xmlns:a16="http://schemas.microsoft.com/office/drawing/2014/main" id="{2BB5084E-5233-4024-4B10-0DDB549BC01F}"/>
                </a:ext>
              </a:extLst>
            </p:cNvPr>
            <p:cNvSpPr/>
            <p:nvPr/>
          </p:nvSpPr>
          <p:spPr>
            <a:xfrm>
              <a:off x="104592" y="2337487"/>
              <a:ext cx="561110" cy="571968"/>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1</a:t>
              </a:r>
            </a:p>
          </p:txBody>
        </p:sp>
      </p:grpSp>
      <p:grpSp>
        <p:nvGrpSpPr>
          <p:cNvPr id="6" name="Group 5">
            <a:extLst>
              <a:ext uri="{FF2B5EF4-FFF2-40B4-BE49-F238E27FC236}">
                <a16:creationId xmlns:a16="http://schemas.microsoft.com/office/drawing/2014/main" id="{603111C9-33A4-34EF-D4EA-DB322D7593D5}"/>
              </a:ext>
            </a:extLst>
          </p:cNvPr>
          <p:cNvGrpSpPr/>
          <p:nvPr/>
        </p:nvGrpSpPr>
        <p:grpSpPr>
          <a:xfrm>
            <a:off x="1508634" y="1644139"/>
            <a:ext cx="4616816" cy="4414194"/>
            <a:chOff x="1508634" y="1644139"/>
            <a:chExt cx="4616816" cy="4414194"/>
          </a:xfrm>
        </p:grpSpPr>
        <p:sp>
          <p:nvSpPr>
            <p:cNvPr id="9" name="Rectangle 8">
              <a:extLst>
                <a:ext uri="{FF2B5EF4-FFF2-40B4-BE49-F238E27FC236}">
                  <a16:creationId xmlns:a16="http://schemas.microsoft.com/office/drawing/2014/main" id="{325717D9-27A6-4590-447A-0951500B2996}"/>
                </a:ext>
              </a:extLst>
            </p:cNvPr>
            <p:cNvSpPr/>
            <p:nvPr/>
          </p:nvSpPr>
          <p:spPr>
            <a:xfrm>
              <a:off x="3204837" y="2706371"/>
              <a:ext cx="2920613" cy="33519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gn="ctr"/>
              <a:r>
                <a:rPr lang="en-US" b="1" dirty="0">
                  <a:latin typeface="Arial" panose="020B0604020202020204" pitchFamily="34" charset="0"/>
                  <a:cs typeface="Arial" panose="020B0604020202020204" pitchFamily="34" charset="0"/>
                </a:rPr>
                <a:t>Email</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QFR</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Excel file </a:t>
              </a:r>
              <a:r>
                <a:rPr lang="en-US" dirty="0">
                  <a:latin typeface="Arial" panose="020B0604020202020204" pitchFamily="34" charset="0"/>
                  <a:cs typeface="Arial" panose="020B0604020202020204" pitchFamily="34" charset="0"/>
                </a:rPr>
                <a:t>to:</a:t>
              </a:r>
            </a:p>
            <a:p>
              <a:pPr marL="57150" algn="ctr"/>
              <a:endParaRPr lang="en-US" dirty="0">
                <a:latin typeface="Arial" panose="020B0604020202020204" pitchFamily="34" charset="0"/>
                <a:cs typeface="Arial" panose="020B0604020202020204" pitchFamily="34" charset="0"/>
              </a:endParaRPr>
            </a:p>
            <a:p>
              <a:pPr marL="57150" algn="ctr"/>
              <a:r>
                <a:rPr lang="en-US"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Contract-</a:t>
              </a:r>
              <a:r>
                <a:rPr lang="en-US" dirty="0" err="1">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Budgets.DHHS</a:t>
              </a:r>
              <a:endParaRPr lang="en-US"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marL="57150" algn="ctr"/>
              <a:r>
                <a:rPr lang="en-US"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@maine.gov</a:t>
              </a:r>
              <a:r>
                <a:rPr lang="en-US" dirty="0">
                  <a:latin typeface="Arial" panose="020B0604020202020204" pitchFamily="34" charset="0"/>
                  <a:cs typeface="Arial" panose="020B0604020202020204" pitchFamily="34" charset="0"/>
                </a:rPr>
                <a:t> </a:t>
              </a:r>
            </a:p>
            <a:p>
              <a:pPr marL="57150" algn="ctr"/>
              <a:r>
                <a:rPr lang="en-US" b="1" i="1" dirty="0">
                  <a:latin typeface="Arial" panose="020B0604020202020204" pitchFamily="34" charset="0"/>
                  <a:cs typeface="Arial" panose="020B0604020202020204" pitchFamily="34" charset="0"/>
                </a:rPr>
                <a:t>and</a:t>
              </a:r>
              <a:r>
                <a:rPr lang="en-US" dirty="0">
                  <a:latin typeface="Arial" panose="020B0604020202020204" pitchFamily="34" charset="0"/>
                  <a:cs typeface="Arial" panose="020B0604020202020204" pitchFamily="34" charset="0"/>
                </a:rPr>
                <a:t> </a:t>
              </a:r>
            </a:p>
            <a:p>
              <a:pPr marL="57150" algn="ctr"/>
              <a:r>
                <a:rPr lang="en-US"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CDC-OPHE-Support@maine.gov</a:t>
              </a:r>
              <a:r>
                <a:rPr lang="en-US" dirty="0">
                  <a:latin typeface="Arial" panose="020B0604020202020204" pitchFamily="34" charset="0"/>
                  <a:cs typeface="Arial" panose="020B0604020202020204" pitchFamily="34" charset="0"/>
                </a:rPr>
                <a:t>.</a:t>
              </a:r>
            </a:p>
            <a:p>
              <a:pPr marL="57150" algn="ctr"/>
              <a:r>
                <a:rPr lang="en-US" dirty="0">
                  <a:latin typeface="Arial" panose="020B0604020202020204" pitchFamily="34" charset="0"/>
                  <a:cs typeface="Arial" panose="020B0604020202020204" pitchFamily="34" charset="0"/>
                </a:rPr>
                <a:t> </a:t>
              </a:r>
            </a:p>
            <a:p>
              <a:pPr marL="57150" algn="ctr"/>
              <a:r>
                <a:rPr lang="en-US" b="1" dirty="0">
                  <a:latin typeface="Arial" panose="020B0604020202020204" pitchFamily="34" charset="0"/>
                  <a:cs typeface="Arial" panose="020B0604020202020204" pitchFamily="34" charset="0"/>
                </a:rPr>
                <a:t>Do not submit via the Grantee Portal.</a:t>
              </a:r>
            </a:p>
          </p:txBody>
        </p:sp>
        <p:sp>
          <p:nvSpPr>
            <p:cNvPr id="16" name="Oval 15">
              <a:extLst>
                <a:ext uri="{FF2B5EF4-FFF2-40B4-BE49-F238E27FC236}">
                  <a16:creationId xmlns:a16="http://schemas.microsoft.com/office/drawing/2014/main" id="{FFCA8EF9-CF74-F421-B5D8-5D60C926DF9B}"/>
                </a:ext>
              </a:extLst>
            </p:cNvPr>
            <p:cNvSpPr/>
            <p:nvPr/>
          </p:nvSpPr>
          <p:spPr>
            <a:xfrm>
              <a:off x="2987327" y="2337487"/>
              <a:ext cx="561110" cy="571968"/>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2</a:t>
              </a:r>
            </a:p>
          </p:txBody>
        </p:sp>
        <p:pic>
          <p:nvPicPr>
            <p:cNvPr id="19" name="Graphic 18" descr="Line arrow: Clockwise curve with solid fill">
              <a:extLst>
                <a:ext uri="{FF2B5EF4-FFF2-40B4-BE49-F238E27FC236}">
                  <a16:creationId xmlns:a16="http://schemas.microsoft.com/office/drawing/2014/main" id="{31BCA304-08E1-8FC1-5D14-EDFA36D1E2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336477">
              <a:off x="1508634" y="1644139"/>
              <a:ext cx="1335419" cy="1335419"/>
            </a:xfrm>
            <a:prstGeom prst="rect">
              <a:avLst/>
            </a:prstGeom>
          </p:spPr>
        </p:pic>
      </p:grpSp>
      <p:grpSp>
        <p:nvGrpSpPr>
          <p:cNvPr id="7" name="Group 6">
            <a:extLst>
              <a:ext uri="{FF2B5EF4-FFF2-40B4-BE49-F238E27FC236}">
                <a16:creationId xmlns:a16="http://schemas.microsoft.com/office/drawing/2014/main" id="{550AB3DD-23A7-4CC3-81D3-55E4FAD1AE7B}"/>
              </a:ext>
            </a:extLst>
          </p:cNvPr>
          <p:cNvGrpSpPr/>
          <p:nvPr/>
        </p:nvGrpSpPr>
        <p:grpSpPr>
          <a:xfrm>
            <a:off x="4695800" y="1663059"/>
            <a:ext cx="4182030" cy="4401992"/>
            <a:chOff x="4695800" y="1663059"/>
            <a:chExt cx="4182030" cy="4401992"/>
          </a:xfrm>
        </p:grpSpPr>
        <p:sp>
          <p:nvSpPr>
            <p:cNvPr id="10" name="Rectangle 9">
              <a:extLst>
                <a:ext uri="{FF2B5EF4-FFF2-40B4-BE49-F238E27FC236}">
                  <a16:creationId xmlns:a16="http://schemas.microsoft.com/office/drawing/2014/main" id="{47D0F81A-9BB8-9E59-21CB-3A7D5082092A}"/>
                </a:ext>
              </a:extLst>
            </p:cNvPr>
            <p:cNvSpPr/>
            <p:nvPr/>
          </p:nvSpPr>
          <p:spPr>
            <a:xfrm>
              <a:off x="6342960" y="2706370"/>
              <a:ext cx="2534870" cy="3358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gn="ctr"/>
              <a:r>
                <a:rPr lang="en-US" dirty="0">
                  <a:latin typeface="Arial" panose="020B0604020202020204" pitchFamily="34" charset="0"/>
                  <a:cs typeface="Arial" panose="020B0604020202020204" pitchFamily="34" charset="0"/>
                </a:rPr>
                <a:t>The Budget Team reviews, signs and </a:t>
              </a:r>
              <a:r>
                <a:rPr lang="en-US" b="1" dirty="0">
                  <a:latin typeface="Arial" panose="020B0604020202020204" pitchFamily="34" charset="0"/>
                  <a:cs typeface="Arial" panose="020B0604020202020204" pitchFamily="34" charset="0"/>
                </a:rPr>
                <a:t>returns the QFR to you </a:t>
              </a:r>
              <a:r>
                <a:rPr lang="en-US" b="1">
                  <a:latin typeface="Arial" panose="020B0604020202020204" pitchFamily="34" charset="0"/>
                  <a:cs typeface="Arial" panose="020B0604020202020204" pitchFamily="34" charset="0"/>
                </a:rPr>
                <a:t>as accepted</a:t>
              </a:r>
              <a:r>
                <a:rPr lang="en-US" dirty="0">
                  <a:latin typeface="Arial" panose="020B0604020202020204" pitchFamily="34" charset="0"/>
                  <a:cs typeface="Arial" panose="020B0604020202020204" pitchFamily="34" charset="0"/>
                </a:rPr>
                <a:t>, or </a:t>
              </a:r>
              <a:r>
                <a:rPr lang="en-US" b="1" dirty="0">
                  <a:latin typeface="Arial" panose="020B0604020202020204" pitchFamily="34" charset="0"/>
                  <a:cs typeface="Arial" panose="020B0604020202020204" pitchFamily="34" charset="0"/>
                </a:rPr>
                <a:t>requests corrections if needed</a:t>
              </a:r>
              <a:r>
                <a:rPr lang="en-US" dirty="0">
                  <a:latin typeface="Arial" panose="020B0604020202020204" pitchFamily="34" charset="0"/>
                  <a:cs typeface="Arial" panose="020B0604020202020204" pitchFamily="34" charset="0"/>
                </a:rPr>
                <a:t>. </a:t>
              </a:r>
            </a:p>
          </p:txBody>
        </p:sp>
        <p:sp>
          <p:nvSpPr>
            <p:cNvPr id="17" name="Oval 16">
              <a:extLst>
                <a:ext uri="{FF2B5EF4-FFF2-40B4-BE49-F238E27FC236}">
                  <a16:creationId xmlns:a16="http://schemas.microsoft.com/office/drawing/2014/main" id="{5DD40BF6-31CD-B09A-8689-2F54FAA0D398}"/>
                </a:ext>
              </a:extLst>
            </p:cNvPr>
            <p:cNvSpPr/>
            <p:nvPr/>
          </p:nvSpPr>
          <p:spPr>
            <a:xfrm>
              <a:off x="6163532" y="2330769"/>
              <a:ext cx="561110" cy="571968"/>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3</a:t>
              </a:r>
            </a:p>
          </p:txBody>
        </p:sp>
        <p:pic>
          <p:nvPicPr>
            <p:cNvPr id="20" name="Graphic 19" descr="Line arrow: Clockwise curve with solid fill">
              <a:extLst>
                <a:ext uri="{FF2B5EF4-FFF2-40B4-BE49-F238E27FC236}">
                  <a16:creationId xmlns:a16="http://schemas.microsoft.com/office/drawing/2014/main" id="{12F037D0-4067-DAC2-F9A5-B89CD6D821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336477">
              <a:off x="4695800" y="1663059"/>
              <a:ext cx="1335419" cy="1335419"/>
            </a:xfrm>
            <a:prstGeom prst="rect">
              <a:avLst/>
            </a:prstGeom>
          </p:spPr>
        </p:pic>
      </p:grpSp>
      <p:grpSp>
        <p:nvGrpSpPr>
          <p:cNvPr id="11" name="Group 10">
            <a:extLst>
              <a:ext uri="{FF2B5EF4-FFF2-40B4-BE49-F238E27FC236}">
                <a16:creationId xmlns:a16="http://schemas.microsoft.com/office/drawing/2014/main" id="{6A2E2960-960F-CDB9-6A77-F11DDEAA4C0A}"/>
              </a:ext>
            </a:extLst>
          </p:cNvPr>
          <p:cNvGrpSpPr/>
          <p:nvPr/>
        </p:nvGrpSpPr>
        <p:grpSpPr>
          <a:xfrm>
            <a:off x="7679692" y="1611959"/>
            <a:ext cx="3950518" cy="4453091"/>
            <a:chOff x="7679692" y="1611959"/>
            <a:chExt cx="3950518" cy="4453091"/>
          </a:xfrm>
        </p:grpSpPr>
        <p:sp>
          <p:nvSpPr>
            <p:cNvPr id="14" name="Rectangle 13">
              <a:extLst>
                <a:ext uri="{FF2B5EF4-FFF2-40B4-BE49-F238E27FC236}">
                  <a16:creationId xmlns:a16="http://schemas.microsoft.com/office/drawing/2014/main" id="{6F839A7F-C18F-428A-00A9-0F8464BA7C67}"/>
                </a:ext>
              </a:extLst>
            </p:cNvPr>
            <p:cNvSpPr/>
            <p:nvPr/>
          </p:nvSpPr>
          <p:spPr>
            <a:xfrm>
              <a:off x="9095340" y="2706369"/>
              <a:ext cx="2534870" cy="3358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gn="ctr"/>
              <a:r>
                <a:rPr lang="en-US" dirty="0">
                  <a:latin typeface="Arial" panose="020B0604020202020204" pitchFamily="34" charset="0"/>
                  <a:cs typeface="Arial" panose="020B0604020202020204" pitchFamily="34" charset="0"/>
                </a:rPr>
                <a:t>Your </a:t>
              </a:r>
              <a:r>
                <a:rPr lang="en-US" b="1" dirty="0">
                  <a:latin typeface="Arial" panose="020B0604020202020204" pitchFamily="34" charset="0"/>
                  <a:cs typeface="Arial" panose="020B0604020202020204" pitchFamily="34" charset="0"/>
                </a:rPr>
                <a:t>Grantee Portal Dashboard </a:t>
              </a:r>
              <a:r>
                <a:rPr lang="en-US" dirty="0">
                  <a:latin typeface="Arial" panose="020B0604020202020204" pitchFamily="34" charset="0"/>
                  <a:cs typeface="Arial" panose="020B0604020202020204" pitchFamily="34" charset="0"/>
                </a:rPr>
                <a:t>will update to show that </a:t>
              </a:r>
            </a:p>
            <a:p>
              <a:pPr marL="57150" algn="ctr"/>
              <a:r>
                <a:rPr lang="en-US" dirty="0">
                  <a:latin typeface="Arial" panose="020B0604020202020204" pitchFamily="34" charset="0"/>
                  <a:cs typeface="Arial" panose="020B0604020202020204" pitchFamily="34" charset="0"/>
                </a:rPr>
                <a:t>your QFR has been received, if it needs corrections, or if it is overdue. Check it often! </a:t>
              </a:r>
            </a:p>
          </p:txBody>
        </p:sp>
        <p:sp>
          <p:nvSpPr>
            <p:cNvPr id="18" name="Oval 17">
              <a:extLst>
                <a:ext uri="{FF2B5EF4-FFF2-40B4-BE49-F238E27FC236}">
                  <a16:creationId xmlns:a16="http://schemas.microsoft.com/office/drawing/2014/main" id="{CAE05E8F-8936-804D-2908-39AA3120C676}"/>
                </a:ext>
              </a:extLst>
            </p:cNvPr>
            <p:cNvSpPr/>
            <p:nvPr/>
          </p:nvSpPr>
          <p:spPr>
            <a:xfrm>
              <a:off x="8889584" y="2347410"/>
              <a:ext cx="561110" cy="571968"/>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4</a:t>
              </a:r>
            </a:p>
          </p:txBody>
        </p:sp>
        <p:pic>
          <p:nvPicPr>
            <p:cNvPr id="21" name="Graphic 20" descr="Line arrow: Clockwise curve with solid fill">
              <a:extLst>
                <a:ext uri="{FF2B5EF4-FFF2-40B4-BE49-F238E27FC236}">
                  <a16:creationId xmlns:a16="http://schemas.microsoft.com/office/drawing/2014/main" id="{31BCB51B-9C8E-3C10-5014-EFC1951ABE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336477">
              <a:off x="7679692" y="1611959"/>
              <a:ext cx="1335419" cy="1335419"/>
            </a:xfrm>
            <a:prstGeom prst="rect">
              <a:avLst/>
            </a:prstGeom>
          </p:spPr>
        </p:pic>
      </p:grpSp>
      <p:pic>
        <p:nvPicPr>
          <p:cNvPr id="46" name="Audio 45">
            <a:hlinkClick r:id="" action="ppaction://media"/>
            <a:extLst>
              <a:ext uri="{FF2B5EF4-FFF2-40B4-BE49-F238E27FC236}">
                <a16:creationId xmlns:a16="http://schemas.microsoft.com/office/drawing/2014/main" id="{73A9FD60-D651-FB61-DC33-1020EF866092}"/>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500220909"/>
      </p:ext>
    </p:extLst>
  </p:cSld>
  <p:clrMapOvr>
    <a:masterClrMapping/>
  </p:clrMapOvr>
  <mc:AlternateContent xmlns:mc="http://schemas.openxmlformats.org/markup-compatibility/2006">
    <mc:Choice xmlns:p14="http://schemas.microsoft.com/office/powerpoint/2010/main" Requires="p14">
      <p:transition spd="slow" p14:dur="2000" advTm="64540"/>
    </mc:Choice>
    <mc:Fallback>
      <p:transition spd="slow" advTm="64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7">
            <a:extLst>
              <a:ext uri="{FF2B5EF4-FFF2-40B4-BE49-F238E27FC236}">
                <a16:creationId xmlns:a16="http://schemas.microsoft.com/office/drawing/2014/main" id="{09E49DC3-66B9-1F3B-2DCC-7490EF25EC8A}"/>
              </a:ext>
            </a:extLst>
          </p:cNvPr>
          <p:cNvSpPr>
            <a:spLocks noGrp="1"/>
          </p:cNvSpPr>
          <p:nvPr>
            <p:ph type="title"/>
          </p:nvPr>
        </p:nvSpPr>
        <p:spPr>
          <a:xfrm>
            <a:off x="1968933" y="422077"/>
            <a:ext cx="10515600" cy="1325563"/>
          </a:xfrm>
        </p:spPr>
        <p:txBody>
          <a:bodyPr anchor="ctr">
            <a:normAutofit/>
          </a:bodyPr>
          <a:lstStyle/>
          <a:p>
            <a:r>
              <a:rPr lang="en-US" b="1" kern="1200">
                <a:solidFill>
                  <a:schemeClr val="accent6"/>
                </a:solidFill>
              </a:rPr>
              <a:t>Quarterly Financial Report Tips</a:t>
            </a:r>
          </a:p>
        </p:txBody>
      </p:sp>
      <p:sp>
        <p:nvSpPr>
          <p:cNvPr id="5" name="Content Placeholder 4">
            <a:extLst>
              <a:ext uri="{FF2B5EF4-FFF2-40B4-BE49-F238E27FC236}">
                <a16:creationId xmlns:a16="http://schemas.microsoft.com/office/drawing/2014/main" id="{16FBC7A1-2F3F-0978-B720-F03F7A100C96}"/>
              </a:ext>
            </a:extLst>
          </p:cNvPr>
          <p:cNvSpPr>
            <a:spLocks noGrp="1"/>
          </p:cNvSpPr>
          <p:nvPr>
            <p:ph sz="half" idx="1"/>
          </p:nvPr>
        </p:nvSpPr>
        <p:spPr>
          <a:xfrm>
            <a:off x="1827704" y="2051117"/>
            <a:ext cx="8395363" cy="536166"/>
          </a:xfrm>
          <a:solidFill>
            <a:schemeClr val="bg1"/>
          </a:solidFill>
        </p:spPr>
        <p:txBody>
          <a:bodyPr anchor="ctr">
            <a:normAutofit/>
          </a:bodyPr>
          <a:lstStyle/>
          <a:p>
            <a:pPr marL="0" indent="0">
              <a:buNone/>
            </a:pPr>
            <a:r>
              <a:rPr lang="en-US" sz="2000"/>
              <a:t>Refer to </a:t>
            </a:r>
            <a:r>
              <a:rPr lang="en-US" sz="2000" b="1"/>
              <a:t>your Budget Form Rider-F and contract agreement. </a:t>
            </a:r>
          </a:p>
        </p:txBody>
      </p:sp>
      <p:sp>
        <p:nvSpPr>
          <p:cNvPr id="13" name="Footer Placeholder 4">
            <a:extLst>
              <a:ext uri="{FF2B5EF4-FFF2-40B4-BE49-F238E27FC236}">
                <a16:creationId xmlns:a16="http://schemas.microsoft.com/office/drawing/2014/main" id="{9B6DCF96-4912-267F-20D9-431C23765662}"/>
              </a:ext>
            </a:extLst>
          </p:cNvPr>
          <p:cNvSpPr>
            <a:spLocks noGrp="1"/>
          </p:cNvSpPr>
          <p:nvPr>
            <p:ph type="ftr" sz="quarter" idx="3"/>
          </p:nvPr>
        </p:nvSpPr>
        <p:spPr>
          <a:xfrm>
            <a:off x="838200" y="6309101"/>
            <a:ext cx="4114800" cy="365125"/>
          </a:xfrm>
        </p:spPr>
        <p:txBody>
          <a:bodyPr/>
          <a:lstStyle/>
          <a:p>
            <a:pPr algn="l">
              <a:spcAft>
                <a:spcPts val="600"/>
              </a:spcAft>
            </a:pPr>
            <a:r>
              <a:rPr lang="en-US"/>
              <a:t>Maine CDC Office of Population Health Equity</a:t>
            </a:r>
          </a:p>
        </p:txBody>
      </p:sp>
      <p:sp>
        <p:nvSpPr>
          <p:cNvPr id="4" name="Slide Number Placeholder 3">
            <a:extLst>
              <a:ext uri="{FF2B5EF4-FFF2-40B4-BE49-F238E27FC236}">
                <a16:creationId xmlns:a16="http://schemas.microsoft.com/office/drawing/2014/main" id="{46E710F3-3432-492A-8D60-9DE9A4EA418B}"/>
              </a:ext>
            </a:extLst>
          </p:cNvPr>
          <p:cNvSpPr>
            <a:spLocks noGrp="1"/>
          </p:cNvSpPr>
          <p:nvPr>
            <p:ph type="sldNum" sz="quarter" idx="4"/>
          </p:nvPr>
        </p:nvSpPr>
        <p:spPr>
          <a:xfrm>
            <a:off x="10964486" y="6309101"/>
            <a:ext cx="389313" cy="365125"/>
          </a:xfr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4B4B322-45C3-458F-9EE2-F61A1A66E2C8}" type="slidenum">
              <a:rPr lang="en-US" smtClean="0"/>
              <a:pPr>
                <a:spcAft>
                  <a:spcPts val="600"/>
                </a:spcAft>
              </a:pPr>
              <a:t>11</a:t>
            </a:fld>
            <a:endParaRPr lang="en-US"/>
          </a:p>
        </p:txBody>
      </p:sp>
      <p:pic>
        <p:nvPicPr>
          <p:cNvPr id="10" name="Picture 9">
            <a:extLst>
              <a:ext uri="{FF2B5EF4-FFF2-40B4-BE49-F238E27FC236}">
                <a16:creationId xmlns:a16="http://schemas.microsoft.com/office/drawing/2014/main" id="{D98CC116-6F3A-6D0F-E36A-221181B8FCC1}"/>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l="72998" t="16736" r="11421" b="68458"/>
          <a:stretch/>
        </p:blipFill>
        <p:spPr>
          <a:xfrm>
            <a:off x="573951" y="276604"/>
            <a:ext cx="1394982" cy="1325563"/>
          </a:xfrm>
          <a:prstGeom prst="rect">
            <a:avLst/>
          </a:prstGeom>
        </p:spPr>
      </p:pic>
      <p:sp>
        <p:nvSpPr>
          <p:cNvPr id="11" name="Content Placeholder 4">
            <a:extLst>
              <a:ext uri="{FF2B5EF4-FFF2-40B4-BE49-F238E27FC236}">
                <a16:creationId xmlns:a16="http://schemas.microsoft.com/office/drawing/2014/main" id="{D3CC34D2-530F-958F-5D87-75C2D4B75330}"/>
              </a:ext>
            </a:extLst>
          </p:cNvPr>
          <p:cNvSpPr txBox="1">
            <a:spLocks/>
          </p:cNvSpPr>
          <p:nvPr/>
        </p:nvSpPr>
        <p:spPr>
          <a:xfrm>
            <a:off x="2428435" y="2801338"/>
            <a:ext cx="9583882" cy="605403"/>
          </a:xfrm>
          <a:prstGeom prst="rect">
            <a:avLst/>
          </a:prstGeom>
          <a:solidFill>
            <a:schemeClr val="bg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Review the QFR instructions </a:t>
            </a:r>
            <a:r>
              <a:rPr lang="en-US" sz="2000"/>
              <a:t>on the </a:t>
            </a:r>
            <a:r>
              <a:rPr lang="en-US" sz="2000">
                <a:hlinkClick r:id="rId6"/>
              </a:rPr>
              <a:t>Maine DHHS Contract Documents website</a:t>
            </a:r>
            <a:r>
              <a:rPr lang="en-US" sz="2000"/>
              <a:t>.</a:t>
            </a:r>
          </a:p>
        </p:txBody>
      </p:sp>
      <p:sp>
        <p:nvSpPr>
          <p:cNvPr id="12" name="Content Placeholder 4">
            <a:extLst>
              <a:ext uri="{FF2B5EF4-FFF2-40B4-BE49-F238E27FC236}">
                <a16:creationId xmlns:a16="http://schemas.microsoft.com/office/drawing/2014/main" id="{D4F5C4A0-7522-6F83-698D-0B184A45C23F}"/>
              </a:ext>
            </a:extLst>
          </p:cNvPr>
          <p:cNvSpPr txBox="1">
            <a:spLocks/>
          </p:cNvSpPr>
          <p:nvPr/>
        </p:nvSpPr>
        <p:spPr>
          <a:xfrm>
            <a:off x="4190467" y="4885280"/>
            <a:ext cx="7202513" cy="509030"/>
          </a:xfrm>
          <a:prstGeom prst="rect">
            <a:avLst/>
          </a:prstGeom>
          <a:solidFill>
            <a:schemeClr val="bg1"/>
          </a:solidFill>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Conduct regular monthly </a:t>
            </a:r>
            <a:r>
              <a:rPr lang="en-US" sz="2000" b="1"/>
              <a:t>bank reconciliations </a:t>
            </a:r>
            <a:r>
              <a:rPr lang="en-US" sz="2000"/>
              <a:t>to track your revenue and expenses each month. </a:t>
            </a:r>
            <a:endParaRPr lang="en-US" sz="2000" b="1"/>
          </a:p>
        </p:txBody>
      </p:sp>
      <p:sp>
        <p:nvSpPr>
          <p:cNvPr id="15" name="Content Placeholder 4">
            <a:extLst>
              <a:ext uri="{FF2B5EF4-FFF2-40B4-BE49-F238E27FC236}">
                <a16:creationId xmlns:a16="http://schemas.microsoft.com/office/drawing/2014/main" id="{2BB3473B-3DF1-BC01-9A07-C501FB5606A7}"/>
              </a:ext>
            </a:extLst>
          </p:cNvPr>
          <p:cNvSpPr txBox="1">
            <a:spLocks/>
          </p:cNvSpPr>
          <p:nvPr/>
        </p:nvSpPr>
        <p:spPr>
          <a:xfrm>
            <a:off x="3391779" y="3825846"/>
            <a:ext cx="7997221" cy="605402"/>
          </a:xfrm>
          <a:prstGeom prst="rect">
            <a:avLst/>
          </a:prstGeom>
          <a:solidFill>
            <a:schemeClr val="bg1"/>
          </a:solidFill>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If the Budget team notifies you that </a:t>
            </a:r>
            <a:r>
              <a:rPr lang="en-US" sz="2000" b="1"/>
              <a:t>corrections</a:t>
            </a:r>
            <a:r>
              <a:rPr lang="en-US" sz="2000"/>
              <a:t> are needed, please </a:t>
            </a:r>
            <a:r>
              <a:rPr lang="en-US" sz="2000" b="1"/>
              <a:t>submit them timely</a:t>
            </a:r>
            <a:r>
              <a:rPr lang="en-US" sz="2000"/>
              <a:t>. </a:t>
            </a:r>
          </a:p>
        </p:txBody>
      </p:sp>
      <p:pic>
        <p:nvPicPr>
          <p:cNvPr id="16" name="Picture 15">
            <a:extLst>
              <a:ext uri="{FF2B5EF4-FFF2-40B4-BE49-F238E27FC236}">
                <a16:creationId xmlns:a16="http://schemas.microsoft.com/office/drawing/2014/main" id="{1C287970-DE98-018C-7DBF-C346787EE1B5}"/>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33528" t="55782" r="53602" b="29784"/>
          <a:stretch/>
        </p:blipFill>
        <p:spPr>
          <a:xfrm>
            <a:off x="1692940" y="2706226"/>
            <a:ext cx="735495" cy="824948"/>
          </a:xfrm>
          <a:prstGeom prst="rect">
            <a:avLst/>
          </a:prstGeom>
        </p:spPr>
      </p:pic>
      <p:pic>
        <p:nvPicPr>
          <p:cNvPr id="17" name="Picture 16">
            <a:extLst>
              <a:ext uri="{FF2B5EF4-FFF2-40B4-BE49-F238E27FC236}">
                <a16:creationId xmlns:a16="http://schemas.microsoft.com/office/drawing/2014/main" id="{1CF612D3-AC9E-3F20-7D13-C313C3865835}"/>
              </a:ext>
            </a:extLst>
          </p:cNvPr>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72998" t="16736" r="10982" b="68239"/>
          <a:stretch/>
        </p:blipFill>
        <p:spPr>
          <a:xfrm>
            <a:off x="3155922" y="4582149"/>
            <a:ext cx="1034545" cy="970318"/>
          </a:xfrm>
          <a:prstGeom prst="rect">
            <a:avLst/>
          </a:prstGeom>
        </p:spPr>
      </p:pic>
      <p:pic>
        <p:nvPicPr>
          <p:cNvPr id="18" name="Picture 17">
            <a:extLst>
              <a:ext uri="{FF2B5EF4-FFF2-40B4-BE49-F238E27FC236}">
                <a16:creationId xmlns:a16="http://schemas.microsoft.com/office/drawing/2014/main" id="{D129D11A-2C31-02DD-862F-7F1F0D0DE73E}"/>
              </a:ext>
            </a:extLst>
          </p:cNvPr>
          <p:cNvPicPr>
            <a:picLocks noChangeAspect="1"/>
          </p:cNvPicPr>
          <p:nvPr/>
        </p:nvPicPr>
        <p:blipFill rotWithShape="1">
          <a:blip r:embed="rId9">
            <a:duotone>
              <a:schemeClr val="accent1">
                <a:shade val="45000"/>
                <a:satMod val="135000"/>
              </a:schemeClr>
              <a:prstClr val="white"/>
            </a:duotone>
            <a:extLst>
              <a:ext uri="{28A0092B-C50C-407E-A947-70E740481C1C}">
                <a14:useLocalDpi xmlns:a14="http://schemas.microsoft.com/office/drawing/2010/main" val="0"/>
              </a:ext>
            </a:extLst>
          </a:blip>
          <a:srcRect l="11327" t="17157" r="73906" b="68019"/>
          <a:stretch/>
        </p:blipFill>
        <p:spPr>
          <a:xfrm>
            <a:off x="932433" y="1747640"/>
            <a:ext cx="918532" cy="922110"/>
          </a:xfrm>
          <a:prstGeom prst="rect">
            <a:avLst/>
          </a:prstGeom>
        </p:spPr>
      </p:pic>
      <p:sp>
        <p:nvSpPr>
          <p:cNvPr id="19" name="Rectangle 18">
            <a:extLst>
              <a:ext uri="{FF2B5EF4-FFF2-40B4-BE49-F238E27FC236}">
                <a16:creationId xmlns:a16="http://schemas.microsoft.com/office/drawing/2014/main" id="{C1C98B9C-2B30-18F2-D221-8041098F8DDA}"/>
              </a:ext>
            </a:extLst>
          </p:cNvPr>
          <p:cNvSpPr/>
          <p:nvPr/>
        </p:nvSpPr>
        <p:spPr>
          <a:xfrm>
            <a:off x="2532896" y="3639247"/>
            <a:ext cx="796619" cy="882159"/>
          </a:xfrm>
          <a:prstGeom prst="rect">
            <a:avLst/>
          </a:prstGeom>
          <a:blipFill dpi="0" rotWithShape="1">
            <a:blip r:embed="rId10">
              <a:duotone>
                <a:schemeClr val="accent1">
                  <a:shade val="45000"/>
                  <a:satMod val="135000"/>
                </a:schemeClr>
                <a:prstClr val="white"/>
              </a:duotone>
            </a:blip>
            <a:srcRect/>
            <a:stretch>
              <a:fillRect t="11940" b="11940"/>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0" name="Rectangle: Rounded Corners 19">
            <a:extLst>
              <a:ext uri="{FF2B5EF4-FFF2-40B4-BE49-F238E27FC236}">
                <a16:creationId xmlns:a16="http://schemas.microsoft.com/office/drawing/2014/main" id="{98FAD736-3CA6-3F3E-3BAE-B37BCA490AAF}"/>
              </a:ext>
            </a:extLst>
          </p:cNvPr>
          <p:cNvSpPr/>
          <p:nvPr/>
        </p:nvSpPr>
        <p:spPr>
          <a:xfrm>
            <a:off x="-218209" y="5773124"/>
            <a:ext cx="10598727" cy="460877"/>
          </a:xfrm>
          <a:prstGeom prst="roundRect">
            <a:avLst/>
          </a:prstGeom>
          <a:solidFill>
            <a:schemeClr val="accent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b="1" i="1" dirty="0">
                <a:solidFill>
                  <a:schemeClr val="tx1"/>
                </a:solidFill>
                <a:latin typeface="Arial" panose="020B0604020202020204" pitchFamily="34" charset="0"/>
                <a:cs typeface="Arial" panose="020B0604020202020204" pitchFamily="34" charset="0"/>
              </a:rPr>
              <a:t>Want to learn more about bank reconciliations? Watch the </a:t>
            </a:r>
            <a:r>
              <a:rPr lang="en-US" b="1" i="1" dirty="0">
                <a:latin typeface="Arial" panose="020B0604020202020204" pitchFamily="34" charset="0"/>
                <a:cs typeface="Arial" panose="020B0604020202020204" pitchFamily="34" charset="0"/>
                <a:hlinkClick r:id="rId11"/>
              </a:rPr>
              <a:t>webinar on ophepartners.org</a:t>
            </a:r>
            <a:r>
              <a:rPr lang="en-US" b="1" i="1" dirty="0">
                <a:solidFill>
                  <a:schemeClr val="accent1"/>
                </a:solidFill>
                <a:latin typeface="Arial" panose="020B0604020202020204" pitchFamily="34" charset="0"/>
                <a:cs typeface="Arial" panose="020B0604020202020204" pitchFamily="34" charset="0"/>
              </a:rPr>
              <a:t>!</a:t>
            </a:r>
            <a:r>
              <a:rPr lang="en-US" b="1" i="1" dirty="0">
                <a:latin typeface="Arial" panose="020B0604020202020204" pitchFamily="34" charset="0"/>
                <a:cs typeface="Arial" panose="020B0604020202020204" pitchFamily="34" charset="0"/>
              </a:rPr>
              <a:t> </a:t>
            </a:r>
          </a:p>
        </p:txBody>
      </p:sp>
      <p:pic>
        <p:nvPicPr>
          <p:cNvPr id="29" name="Audio 28">
            <a:hlinkClick r:id="" action="ppaction://media"/>
            <a:extLst>
              <a:ext uri="{FF2B5EF4-FFF2-40B4-BE49-F238E27FC236}">
                <a16:creationId xmlns:a16="http://schemas.microsoft.com/office/drawing/2014/main" id="{1B8DEE41-74B7-D9C2-B0BC-6735D578E749}"/>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41426724"/>
      </p:ext>
    </p:extLst>
  </p:cSld>
  <p:clrMapOvr>
    <a:masterClrMapping/>
  </p:clrMapOvr>
  <mc:AlternateContent xmlns:mc="http://schemas.openxmlformats.org/markup-compatibility/2006">
    <mc:Choice xmlns:p14="http://schemas.microsoft.com/office/powerpoint/2010/main" Requires="p14">
      <p:transition spd="slow" p14:dur="2000" advTm="72119"/>
    </mc:Choice>
    <mc:Fallback>
      <p:transition spd="slow" advTm="72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D877-9212-3E2B-C75A-7C06E4C6D4A4}"/>
              </a:ext>
            </a:extLst>
          </p:cNvPr>
          <p:cNvSpPr>
            <a:spLocks noGrp="1"/>
          </p:cNvSpPr>
          <p:nvPr>
            <p:ph type="title"/>
          </p:nvPr>
        </p:nvSpPr>
        <p:spPr>
          <a:xfrm>
            <a:off x="2064328" y="409115"/>
            <a:ext cx="10515600" cy="1325563"/>
          </a:xfrm>
        </p:spPr>
        <p:txBody>
          <a:bodyPr/>
          <a:lstStyle/>
          <a:p>
            <a:r>
              <a:rPr lang="en-US">
                <a:solidFill>
                  <a:schemeClr val="accent6"/>
                </a:solidFill>
                <a:latin typeface="Arial"/>
                <a:cs typeface="Arial"/>
              </a:rPr>
              <a:t>Technical Assistance and Support</a:t>
            </a:r>
            <a:endParaRPr lang="en-US">
              <a:solidFill>
                <a:schemeClr val="accent6"/>
              </a:solidFill>
            </a:endParaRPr>
          </a:p>
        </p:txBody>
      </p:sp>
      <p:sp>
        <p:nvSpPr>
          <p:cNvPr id="3" name="Content Placeholder 2">
            <a:extLst>
              <a:ext uri="{FF2B5EF4-FFF2-40B4-BE49-F238E27FC236}">
                <a16:creationId xmlns:a16="http://schemas.microsoft.com/office/drawing/2014/main" id="{79EDC205-4F77-CE78-9AF0-61A5CA2FAA34}"/>
              </a:ext>
            </a:extLst>
          </p:cNvPr>
          <p:cNvSpPr>
            <a:spLocks noGrp="1"/>
          </p:cNvSpPr>
          <p:nvPr>
            <p:ph idx="1"/>
          </p:nvPr>
        </p:nvSpPr>
        <p:spPr>
          <a:xfrm>
            <a:off x="1737880" y="2227104"/>
            <a:ext cx="5632738" cy="3595859"/>
          </a:xfrm>
        </p:spPr>
        <p:txBody>
          <a:bodyPr vert="horz" lIns="91440" tIns="45720" rIns="91440" bIns="45720" rtlCol="0" anchor="t">
            <a:normAutofit/>
          </a:bodyPr>
          <a:lstStyle/>
          <a:p>
            <a:r>
              <a:rPr lang="en-US" sz="2000" dirty="0">
                <a:latin typeface="Arial"/>
                <a:ea typeface="+mn-lt"/>
                <a:cs typeface="+mn-lt"/>
              </a:rPr>
              <a:t>Live informational webinars </a:t>
            </a:r>
          </a:p>
          <a:p>
            <a:r>
              <a:rPr lang="en-US" sz="2000" dirty="0">
                <a:latin typeface="Arial"/>
                <a:ea typeface="+mn-lt"/>
                <a:cs typeface="+mn-lt"/>
              </a:rPr>
              <a:t>Individual TA sessions by request</a:t>
            </a:r>
          </a:p>
          <a:p>
            <a:r>
              <a:rPr lang="en-US" sz="2000" dirty="0">
                <a:cs typeface="Calibri" panose="020F0502020204030204"/>
              </a:rPr>
              <a:t>Dedicated TA mailbox</a:t>
            </a:r>
          </a:p>
          <a:p>
            <a:r>
              <a:rPr lang="en-US" sz="2000" dirty="0">
                <a:cs typeface="Calibri" panose="020F0502020204030204"/>
                <a:hlinkClick r:id="rId5"/>
              </a:rPr>
              <a:t>Maine DHHS Contract Documents webpage </a:t>
            </a:r>
            <a:r>
              <a:rPr lang="en-US" sz="2000" dirty="0">
                <a:cs typeface="Calibri" panose="020F0502020204030204"/>
              </a:rPr>
              <a:t>– </a:t>
            </a:r>
            <a:r>
              <a:rPr lang="en-US" sz="2000" b="1" dirty="0">
                <a:cs typeface="Calibri" panose="020F0502020204030204"/>
              </a:rPr>
              <a:t>Reports and Instructions</a:t>
            </a:r>
          </a:p>
          <a:p>
            <a:r>
              <a:rPr lang="en-US" sz="2000" dirty="0">
                <a:cs typeface="Calibri" panose="020F0502020204030204"/>
                <a:hlinkClick r:id="rId6"/>
              </a:rPr>
              <a:t>Maine OPHE Partners Website &amp; Grantee Portal</a:t>
            </a:r>
            <a:r>
              <a:rPr lang="en-US" sz="2000" dirty="0">
                <a:cs typeface="Calibri" panose="020F0502020204030204"/>
              </a:rPr>
              <a:t>: Array of resources including forms, instructions, tips, and recorded webinars and materials. </a:t>
            </a:r>
          </a:p>
          <a:p>
            <a:r>
              <a:rPr lang="en-US" sz="2000" dirty="0">
                <a:cs typeface="Calibri" panose="020F0502020204030204"/>
              </a:rPr>
              <a:t>OPHE Provider Handbook (Coming soon!)</a:t>
            </a:r>
          </a:p>
          <a:p>
            <a:endParaRPr lang="en-US" sz="2000" dirty="0">
              <a:cs typeface="Calibri" panose="020F0502020204030204"/>
            </a:endParaRPr>
          </a:p>
        </p:txBody>
      </p:sp>
      <p:sp>
        <p:nvSpPr>
          <p:cNvPr id="4" name="Footer Placeholder 3">
            <a:extLst>
              <a:ext uri="{FF2B5EF4-FFF2-40B4-BE49-F238E27FC236}">
                <a16:creationId xmlns:a16="http://schemas.microsoft.com/office/drawing/2014/main" id="{82FB3077-694E-7EB7-D8AA-D647DB64FC25}"/>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Maine CDC Office of Population Health Equity</a:t>
            </a:r>
          </a:p>
        </p:txBody>
      </p:sp>
      <p:sp>
        <p:nvSpPr>
          <p:cNvPr id="5" name="Slide Number Placeholder 4">
            <a:extLst>
              <a:ext uri="{FF2B5EF4-FFF2-40B4-BE49-F238E27FC236}">
                <a16:creationId xmlns:a16="http://schemas.microsoft.com/office/drawing/2014/main" id="{780F332F-5B1A-5A91-766C-5B90A7EE99C5}"/>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0B85FE-ED6D-4395-80A0-C6A78F270318}" type="slidenum">
              <a:rPr lang="en-US" smtClean="0"/>
              <a:pPr/>
              <a:t>12</a:t>
            </a:fld>
            <a:endParaRPr lang="en-US"/>
          </a:p>
        </p:txBody>
      </p:sp>
      <p:sp>
        <p:nvSpPr>
          <p:cNvPr id="6" name="Rectangle: Rounded Corners 5">
            <a:extLst>
              <a:ext uri="{FF2B5EF4-FFF2-40B4-BE49-F238E27FC236}">
                <a16:creationId xmlns:a16="http://schemas.microsoft.com/office/drawing/2014/main" id="{1822A06D-D068-878D-DBC5-6311547AD46A}"/>
              </a:ext>
            </a:extLst>
          </p:cNvPr>
          <p:cNvSpPr/>
          <p:nvPr/>
        </p:nvSpPr>
        <p:spPr>
          <a:xfrm>
            <a:off x="7162801" y="1375064"/>
            <a:ext cx="4454169" cy="5015949"/>
          </a:xfrm>
          <a:prstGeom prst="roundRect">
            <a:avLst/>
          </a:prstGeom>
          <a:noFill/>
          <a:ln w="38100">
            <a:solidFill>
              <a:srgbClr val="EAA00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indent="-346075">
              <a:spcBef>
                <a:spcPts val="600"/>
              </a:spcBef>
              <a:buFont typeface="Wingdings" panose="05000000000000000000" pitchFamily="2" charset="2"/>
              <a:buChar char="ü"/>
            </a:pPr>
            <a:r>
              <a:rPr lang="en-US" sz="2000">
                <a:solidFill>
                  <a:schemeClr val="tx1"/>
                </a:solidFill>
                <a:latin typeface="Arial"/>
                <a:cs typeface="Arial"/>
              </a:rPr>
              <a:t>Reach out for </a:t>
            </a:r>
            <a:r>
              <a:rPr lang="en-US" sz="2000" b="1">
                <a:solidFill>
                  <a:srgbClr val="3462A0"/>
                </a:solidFill>
                <a:latin typeface="Arial"/>
                <a:cs typeface="Arial"/>
              </a:rPr>
              <a:t>technical assistance</a:t>
            </a:r>
            <a:r>
              <a:rPr lang="en-US" sz="2000">
                <a:solidFill>
                  <a:srgbClr val="3462A0"/>
                </a:solidFill>
                <a:latin typeface="Arial"/>
                <a:cs typeface="Arial"/>
              </a:rPr>
              <a:t> </a:t>
            </a:r>
            <a:r>
              <a:rPr lang="en-US" sz="2000">
                <a:solidFill>
                  <a:schemeClr val="tx1"/>
                </a:solidFill>
                <a:latin typeface="Arial"/>
                <a:cs typeface="Arial"/>
              </a:rPr>
              <a:t>and support via email at </a:t>
            </a:r>
            <a:r>
              <a:rPr lang="en-US" sz="2000" b="1">
                <a:solidFill>
                  <a:srgbClr val="3462A0"/>
                </a:solidFill>
                <a:latin typeface="Arial"/>
                <a:cs typeface="Arial"/>
                <a:hlinkClick r:id="rId7">
                  <a:extLst>
                    <a:ext uri="{A12FA001-AC4F-418D-AE19-62706E023703}">
                      <ahyp:hlinkClr xmlns:ahyp="http://schemas.microsoft.com/office/drawing/2018/hyperlinkcolor" val="tx"/>
                    </a:ext>
                  </a:extLst>
                </a:hlinkClick>
              </a:rPr>
              <a:t>CDC-OPHE-Support@maine.gov</a:t>
            </a:r>
            <a:r>
              <a:rPr lang="en-US" sz="2000" b="1">
                <a:solidFill>
                  <a:srgbClr val="3462A0"/>
                </a:solidFill>
                <a:latin typeface="Arial"/>
                <a:cs typeface="Arial"/>
              </a:rPr>
              <a:t> </a:t>
            </a:r>
            <a:r>
              <a:rPr lang="en-US" sz="2000">
                <a:solidFill>
                  <a:schemeClr val="tx1"/>
                </a:solidFill>
                <a:latin typeface="Arial"/>
                <a:cs typeface="Arial"/>
              </a:rPr>
              <a:t>or directly to the Contract Budget Team at</a:t>
            </a:r>
            <a:r>
              <a:rPr lang="en-US" sz="2000" b="1">
                <a:solidFill>
                  <a:srgbClr val="3462A0"/>
                </a:solidFill>
                <a:latin typeface="Arial"/>
                <a:cs typeface="Arial"/>
              </a:rPr>
              <a:t> </a:t>
            </a:r>
            <a:r>
              <a:rPr lang="en-US" sz="2000" b="1">
                <a:solidFill>
                  <a:srgbClr val="3462A0"/>
                </a:solidFill>
                <a:latin typeface="Arial"/>
                <a:cs typeface="Arial"/>
                <a:hlinkClick r:id="rId8"/>
              </a:rPr>
              <a:t>Contract-Budgets.DHHS@maine.gov</a:t>
            </a:r>
            <a:endParaRPr lang="en-US"/>
          </a:p>
          <a:p>
            <a:pPr marL="111125" lvl="1">
              <a:spcBef>
                <a:spcPts val="600"/>
              </a:spcBef>
            </a:pPr>
            <a:endParaRPr lang="en-US" sz="2000" b="1" dirty="0">
              <a:solidFill>
                <a:srgbClr val="3462A0"/>
              </a:solidFill>
              <a:latin typeface="Arial"/>
              <a:cs typeface="Arial"/>
            </a:endParaRPr>
          </a:p>
          <a:p>
            <a:pPr lvl="1" indent="-346075">
              <a:spcBef>
                <a:spcPts val="600"/>
              </a:spcBef>
              <a:buFont typeface="Wingdings" panose="05000000000000000000" pitchFamily="2" charset="2"/>
              <a:buChar char="ü"/>
            </a:pPr>
            <a:r>
              <a:rPr lang="en-US" sz="2000" dirty="0">
                <a:solidFill>
                  <a:schemeClr val="tx1"/>
                </a:solidFill>
                <a:latin typeface="Arial"/>
                <a:cs typeface="Arial"/>
              </a:rPr>
              <a:t>You can also submit a TA request on the </a:t>
            </a:r>
            <a:r>
              <a:rPr lang="en-US" sz="2000" b="1" dirty="0">
                <a:solidFill>
                  <a:srgbClr val="3462A0"/>
                </a:solidFill>
                <a:latin typeface="Arial"/>
                <a:cs typeface="Arial"/>
              </a:rPr>
              <a:t>OPHE partners website! </a:t>
            </a:r>
            <a:r>
              <a:rPr lang="en-US" sz="2000" b="1" dirty="0">
                <a:solidFill>
                  <a:schemeClr val="tx1"/>
                </a:solidFill>
                <a:latin typeface="Arial"/>
                <a:cs typeface="Arial"/>
              </a:rPr>
              <a:t>    </a:t>
            </a:r>
            <a:r>
              <a:rPr lang="en-US" sz="2000" dirty="0">
                <a:solidFill>
                  <a:schemeClr val="tx1"/>
                </a:solidFill>
                <a:latin typeface="Arial"/>
                <a:cs typeface="Arial"/>
              </a:rPr>
              <a:t> </a:t>
            </a:r>
            <a:r>
              <a:rPr lang="en-US" sz="2000" b="1" dirty="0">
                <a:solidFill>
                  <a:srgbClr val="3462A0"/>
                </a:solidFill>
                <a:latin typeface="Arial"/>
                <a:cs typeface="Arial"/>
                <a:hlinkClick r:id="rId9"/>
              </a:rPr>
              <a:t>www.ophepartners.org</a:t>
            </a:r>
            <a:r>
              <a:rPr lang="en-US" sz="2000" b="1" dirty="0">
                <a:solidFill>
                  <a:srgbClr val="3462A0"/>
                </a:solidFill>
                <a:latin typeface="Arial"/>
                <a:cs typeface="Arial"/>
              </a:rPr>
              <a:t>  </a:t>
            </a:r>
            <a:endParaRPr lang="en-US" sz="2000" dirty="0">
              <a:solidFill>
                <a:srgbClr val="3462A0"/>
              </a:solidFill>
              <a:latin typeface="Arial"/>
              <a:cs typeface="Arial"/>
            </a:endParaRPr>
          </a:p>
        </p:txBody>
      </p:sp>
      <p:pic>
        <p:nvPicPr>
          <p:cNvPr id="8" name="Picture 7" descr="Graphical user interface, icon&#10;&#10;Description automatically generated">
            <a:extLst>
              <a:ext uri="{FF2B5EF4-FFF2-40B4-BE49-F238E27FC236}">
                <a16:creationId xmlns:a16="http://schemas.microsoft.com/office/drawing/2014/main" id="{138DE1FB-C859-3E6E-CA5F-21EF6AFEA858}"/>
              </a:ext>
            </a:extLst>
          </p:cNvPr>
          <p:cNvPicPr>
            <a:picLocks noChangeAspect="1"/>
          </p:cNvPicPr>
          <p:nvPr/>
        </p:nvPicPr>
        <p:blipFill rotWithShape="1">
          <a:blip r:embed="rId10">
            <a:duotone>
              <a:schemeClr val="accent1">
                <a:shade val="45000"/>
                <a:satMod val="135000"/>
              </a:schemeClr>
              <a:prstClr val="white"/>
            </a:duotone>
            <a:extLst>
              <a:ext uri="{28A0092B-C50C-407E-A947-70E740481C1C}">
                <a14:useLocalDpi xmlns:a14="http://schemas.microsoft.com/office/drawing/2010/main" val="0"/>
              </a:ext>
            </a:extLst>
          </a:blip>
          <a:srcRect l="32693" t="17528" r="53569" b="68739"/>
          <a:stretch/>
        </p:blipFill>
        <p:spPr>
          <a:xfrm>
            <a:off x="689244" y="3348710"/>
            <a:ext cx="825324" cy="824947"/>
          </a:xfrm>
          <a:prstGeom prst="rect">
            <a:avLst/>
          </a:prstGeom>
        </p:spPr>
      </p:pic>
      <p:pic>
        <p:nvPicPr>
          <p:cNvPr id="9" name="Picture 8">
            <a:extLst>
              <a:ext uri="{FF2B5EF4-FFF2-40B4-BE49-F238E27FC236}">
                <a16:creationId xmlns:a16="http://schemas.microsoft.com/office/drawing/2014/main" id="{82FC672A-DD83-5BAF-5B62-F570765ABBCD}"/>
              </a:ext>
            </a:extLst>
          </p:cNvPr>
          <p:cNvPicPr>
            <a:picLocks noChangeAspect="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l="74256" t="56477" r="12337" b="28567"/>
          <a:stretch/>
        </p:blipFill>
        <p:spPr>
          <a:xfrm>
            <a:off x="775069" y="2283292"/>
            <a:ext cx="739499" cy="824948"/>
          </a:xfrm>
          <a:prstGeom prst="rect">
            <a:avLst/>
          </a:prstGeom>
        </p:spPr>
      </p:pic>
      <p:pic>
        <p:nvPicPr>
          <p:cNvPr id="10" name="Picture 9">
            <a:extLst>
              <a:ext uri="{FF2B5EF4-FFF2-40B4-BE49-F238E27FC236}">
                <a16:creationId xmlns:a16="http://schemas.microsoft.com/office/drawing/2014/main" id="{D827778A-4D00-7198-D179-12C56301FB95}"/>
              </a:ext>
            </a:extLst>
          </p:cNvPr>
          <p:cNvPicPr>
            <a:picLocks noChangeAspect="1"/>
          </p:cNvPicPr>
          <p:nvPr/>
        </p:nvPicPr>
        <p:blipFill rotWithShape="1">
          <a:blip r:embed="rId12">
            <a:duotone>
              <a:schemeClr val="accent1">
                <a:shade val="45000"/>
                <a:satMod val="135000"/>
              </a:schemeClr>
              <a:prstClr val="white"/>
            </a:duotone>
            <a:extLst>
              <a:ext uri="{28A0092B-C50C-407E-A947-70E740481C1C}">
                <a14:useLocalDpi xmlns:a14="http://schemas.microsoft.com/office/drawing/2010/main" val="0"/>
              </a:ext>
            </a:extLst>
          </a:blip>
          <a:srcRect l="33528" t="55782" r="53602" b="29784"/>
          <a:stretch/>
        </p:blipFill>
        <p:spPr>
          <a:xfrm>
            <a:off x="779073" y="4416431"/>
            <a:ext cx="735495" cy="824948"/>
          </a:xfrm>
          <a:prstGeom prst="rect">
            <a:avLst/>
          </a:prstGeom>
        </p:spPr>
      </p:pic>
      <p:pic>
        <p:nvPicPr>
          <p:cNvPr id="11" name="Picture 10">
            <a:extLst>
              <a:ext uri="{FF2B5EF4-FFF2-40B4-BE49-F238E27FC236}">
                <a16:creationId xmlns:a16="http://schemas.microsoft.com/office/drawing/2014/main" id="{067753A2-A441-C5A2-B7ED-2737172D697B}"/>
              </a:ext>
            </a:extLst>
          </p:cNvPr>
          <p:cNvPicPr>
            <a:picLocks noChangeAspect="1"/>
          </p:cNvPicPr>
          <p:nvPr/>
        </p:nvPicPr>
        <p:blipFill rotWithShape="1">
          <a:blip r:embed="rId12">
            <a:duotone>
              <a:schemeClr val="accent6">
                <a:shade val="45000"/>
                <a:satMod val="135000"/>
              </a:schemeClr>
              <a:prstClr val="white"/>
            </a:duotone>
            <a:extLst>
              <a:ext uri="{28A0092B-C50C-407E-A947-70E740481C1C}">
                <a14:useLocalDpi xmlns:a14="http://schemas.microsoft.com/office/drawing/2010/main" val="0"/>
              </a:ext>
            </a:extLst>
          </a:blip>
          <a:srcRect l="73006" t="37870" r="12038" b="48566"/>
          <a:stretch/>
        </p:blipFill>
        <p:spPr>
          <a:xfrm>
            <a:off x="491837" y="314533"/>
            <a:ext cx="1572491" cy="1426213"/>
          </a:xfrm>
          <a:prstGeom prst="rect">
            <a:avLst/>
          </a:prstGeom>
        </p:spPr>
      </p:pic>
      <p:pic>
        <p:nvPicPr>
          <p:cNvPr id="14" name="Audio 13">
            <a:hlinkClick r:id="" action="ppaction://media"/>
            <a:extLst>
              <a:ext uri="{FF2B5EF4-FFF2-40B4-BE49-F238E27FC236}">
                <a16:creationId xmlns:a16="http://schemas.microsoft.com/office/drawing/2014/main" id="{F9FE5593-AE32-7A8B-781C-98132B92CA58}"/>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385080"/>
      </p:ext>
    </p:extLst>
  </p:cSld>
  <p:clrMapOvr>
    <a:masterClrMapping/>
  </p:clrMapOvr>
  <mc:AlternateContent xmlns:mc="http://schemas.openxmlformats.org/markup-compatibility/2006">
    <mc:Choice xmlns:p14="http://schemas.microsoft.com/office/powerpoint/2010/main" Requires="p14">
      <p:transition spd="slow" p14:dur="2000" advTm="58645"/>
    </mc:Choice>
    <mc:Fallback>
      <p:transition spd="slow" advTm="58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4DA5B2C-EE77-DB79-8F9C-19D2A217F75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8862536"/>
      </p:ext>
    </p:extLst>
  </p:cSld>
  <p:clrMapOvr>
    <a:masterClrMapping/>
  </p:clrMapOvr>
  <mc:AlternateContent xmlns:mc="http://schemas.openxmlformats.org/markup-compatibility/2006">
    <mc:Choice xmlns:p14="http://schemas.microsoft.com/office/powerpoint/2010/main" Requires="p14">
      <p:transition spd="slow" p14:dur="2000" advTm="11287"/>
    </mc:Choice>
    <mc:Fallback>
      <p:transition spd="slow" advTm="11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13B26-28BB-4428-9B4A-870915BF244A}"/>
              </a:ext>
            </a:extLst>
          </p:cNvPr>
          <p:cNvSpPr>
            <a:spLocks noGrp="1"/>
          </p:cNvSpPr>
          <p:nvPr>
            <p:ph type="title"/>
          </p:nvPr>
        </p:nvSpPr>
        <p:spPr>
          <a:xfrm>
            <a:off x="1871754" y="266139"/>
            <a:ext cx="3932237" cy="899962"/>
          </a:xfrm>
        </p:spPr>
        <p:txBody>
          <a:bodyPr>
            <a:noAutofit/>
          </a:bodyPr>
          <a:lstStyle/>
          <a:p>
            <a:r>
              <a:rPr lang="en-US" sz="3600" dirty="0">
                <a:solidFill>
                  <a:schemeClr val="accent6"/>
                </a:solidFill>
              </a:rPr>
              <a:t>Agenda</a:t>
            </a:r>
          </a:p>
        </p:txBody>
      </p:sp>
      <p:sp>
        <p:nvSpPr>
          <p:cNvPr id="4" name="Text Placeholder 3">
            <a:extLst>
              <a:ext uri="{FF2B5EF4-FFF2-40B4-BE49-F238E27FC236}">
                <a16:creationId xmlns:a16="http://schemas.microsoft.com/office/drawing/2014/main" id="{8E8D27C6-D956-47C7-A4F9-7D475AB63AA5}"/>
              </a:ext>
            </a:extLst>
          </p:cNvPr>
          <p:cNvSpPr>
            <a:spLocks noGrp="1"/>
          </p:cNvSpPr>
          <p:nvPr>
            <p:ph type="body" sz="half" idx="2"/>
          </p:nvPr>
        </p:nvSpPr>
        <p:spPr>
          <a:xfrm>
            <a:off x="929481" y="2317510"/>
            <a:ext cx="3932237" cy="2103340"/>
          </a:xfrm>
        </p:spPr>
        <p:txBody>
          <a:bodyPr vert="horz" lIns="91440" tIns="45720" rIns="91440" bIns="45720" rtlCol="0" anchor="t">
            <a:normAutofit/>
          </a:bodyPr>
          <a:lstStyle/>
          <a:p>
            <a:pPr marL="285750" indent="-285750">
              <a:buChar char="•"/>
            </a:pPr>
            <a:r>
              <a:rPr lang="en-US" sz="2400" dirty="0">
                <a:ea typeface="+mn-lt"/>
              </a:rPr>
              <a:t>Reporting Requirements</a:t>
            </a:r>
          </a:p>
          <a:p>
            <a:pPr marL="285750" indent="-285750">
              <a:buChar char="•"/>
            </a:pPr>
            <a:r>
              <a:rPr lang="en-US" sz="2400" dirty="0">
                <a:ea typeface="+mn-lt"/>
              </a:rPr>
              <a:t>Quarterly Financial Report</a:t>
            </a:r>
          </a:p>
          <a:p>
            <a:pPr marL="285750" indent="-285750">
              <a:buChar char="•"/>
            </a:pPr>
            <a:r>
              <a:rPr lang="en-US" sz="2400" dirty="0">
                <a:ea typeface="+mn-lt"/>
              </a:rPr>
              <a:t>Technical Assistance and Support</a:t>
            </a:r>
          </a:p>
          <a:p>
            <a:pPr marL="285750" indent="-285750">
              <a:buChar char="•"/>
            </a:pPr>
            <a:endParaRPr lang="en-US" sz="2400" dirty="0">
              <a:ea typeface="+mn-lt"/>
            </a:endParaRPr>
          </a:p>
          <a:p>
            <a:pPr marL="285750" indent="-285750">
              <a:buChar char="•"/>
            </a:pPr>
            <a:endParaRPr lang="en-US" sz="2400" dirty="0">
              <a:ea typeface="+mn-lt"/>
              <a:cs typeface="Arial" panose="020B0604020202020204" pitchFamily="34" charset="0"/>
            </a:endParaRPr>
          </a:p>
          <a:p>
            <a:endParaRPr lang="en-US" sz="2400" dirty="0">
              <a:ea typeface="+mn-lt"/>
            </a:endParaRPr>
          </a:p>
        </p:txBody>
      </p:sp>
      <p:sp>
        <p:nvSpPr>
          <p:cNvPr id="5" name="Footer Placeholder 4">
            <a:extLst>
              <a:ext uri="{FF2B5EF4-FFF2-40B4-BE49-F238E27FC236}">
                <a16:creationId xmlns:a16="http://schemas.microsoft.com/office/drawing/2014/main" id="{4982B904-DF94-459B-8D28-FB3734CD7AC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Maine CDC Office of Population Health Equity</a:t>
            </a:r>
          </a:p>
        </p:txBody>
      </p:sp>
      <p:sp>
        <p:nvSpPr>
          <p:cNvPr id="6" name="Slide Number Placeholder 5">
            <a:extLst>
              <a:ext uri="{FF2B5EF4-FFF2-40B4-BE49-F238E27FC236}">
                <a16:creationId xmlns:a16="http://schemas.microsoft.com/office/drawing/2014/main" id="{7013DF6F-D150-4CC8-9CBA-4247B822B6E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B85FE-ED6D-4395-80A0-C6A78F2703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42A6B-E90C-4ED7-B9E2-FE100B263A9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99106" y="869374"/>
            <a:ext cx="5886368" cy="4999613"/>
          </a:xfrm>
          <a:prstGeom prst="rect">
            <a:avLst/>
          </a:prstGeom>
        </p:spPr>
      </p:pic>
      <p:pic>
        <p:nvPicPr>
          <p:cNvPr id="3" name="Picture 2">
            <a:extLst>
              <a:ext uri="{FF2B5EF4-FFF2-40B4-BE49-F238E27FC236}">
                <a16:creationId xmlns:a16="http://schemas.microsoft.com/office/drawing/2014/main" id="{BE2660F0-609F-9D23-AE65-DA6B2EA9CAC0}"/>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11327" t="17157" r="73253" b="68217"/>
          <a:stretch/>
        </p:blipFill>
        <p:spPr>
          <a:xfrm>
            <a:off x="292093" y="136525"/>
            <a:ext cx="1473831" cy="1398002"/>
          </a:xfrm>
          <a:prstGeom prst="rect">
            <a:avLst/>
          </a:prstGeom>
        </p:spPr>
      </p:pic>
      <p:pic>
        <p:nvPicPr>
          <p:cNvPr id="10" name="Audio 9">
            <a:hlinkClick r:id="" action="ppaction://media"/>
            <a:extLst>
              <a:ext uri="{FF2B5EF4-FFF2-40B4-BE49-F238E27FC236}">
                <a16:creationId xmlns:a16="http://schemas.microsoft.com/office/drawing/2014/main" id="{AFD8956F-3E60-3EBF-D806-AD57BEA1A14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0775570"/>
      </p:ext>
    </p:extLst>
  </p:cSld>
  <p:clrMapOvr>
    <a:masterClrMapping/>
  </p:clrMapOvr>
  <mc:AlternateContent xmlns:mc="http://schemas.openxmlformats.org/markup-compatibility/2006">
    <mc:Choice xmlns:p14="http://schemas.microsoft.com/office/powerpoint/2010/main" Requires="p14">
      <p:transition spd="slow" p14:dur="2000" advTm="15122"/>
    </mc:Choice>
    <mc:Fallback>
      <p:transition spd="slow" advTm="15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0BD37-7CB7-4B9F-A0EA-255FA30C835F}"/>
              </a:ext>
            </a:extLst>
          </p:cNvPr>
          <p:cNvSpPr>
            <a:spLocks noGrp="1"/>
          </p:cNvSpPr>
          <p:nvPr>
            <p:ph type="title"/>
          </p:nvPr>
        </p:nvSpPr>
        <p:spPr>
          <a:xfrm>
            <a:off x="1945916" y="569411"/>
            <a:ext cx="6807921" cy="744696"/>
          </a:xfrm>
        </p:spPr>
        <p:txBody>
          <a:bodyPr vert="horz" lIns="91440" tIns="45720" rIns="91440" bIns="45720" rtlCol="0" anchor="b">
            <a:normAutofit/>
          </a:bodyPr>
          <a:lstStyle/>
          <a:p>
            <a:r>
              <a:rPr lang="en-US" b="1" kern="1200" dirty="0">
                <a:solidFill>
                  <a:schemeClr val="accent6"/>
                </a:solidFill>
                <a:latin typeface="Arial" panose="020B0604020202020204" pitchFamily="34" charset="0"/>
                <a:ea typeface="+mj-ea"/>
                <a:cs typeface="Arial" panose="020B0604020202020204" pitchFamily="34" charset="0"/>
              </a:rPr>
              <a:t>Reporting Requirements</a:t>
            </a:r>
          </a:p>
        </p:txBody>
      </p:sp>
      <p:sp>
        <p:nvSpPr>
          <p:cNvPr id="3" name="TextBox 2">
            <a:extLst>
              <a:ext uri="{FF2B5EF4-FFF2-40B4-BE49-F238E27FC236}">
                <a16:creationId xmlns:a16="http://schemas.microsoft.com/office/drawing/2014/main" id="{2A8CCA8F-36C1-EF69-7C5B-675C06FBD347}"/>
              </a:ext>
            </a:extLst>
          </p:cNvPr>
          <p:cNvSpPr txBox="1"/>
          <p:nvPr/>
        </p:nvSpPr>
        <p:spPr>
          <a:xfrm>
            <a:off x="1182848" y="1786464"/>
            <a:ext cx="4959710" cy="3811588"/>
          </a:xfrm>
          <a:prstGeom prst="rect">
            <a:avLst/>
          </a:prstGeom>
        </p:spPr>
        <p:txBody>
          <a:bodyPr vert="horz" lIns="91440" tIns="45720" rIns="91440" bIns="45720" rtlCol="0">
            <a:normAutofit/>
          </a:bodyPr>
          <a:lstStyle/>
          <a:p>
            <a:pPr marL="285750" indent="-285750" defTabSz="914400">
              <a:lnSpc>
                <a:spcPct val="90000"/>
              </a:lnSpc>
              <a:spcBef>
                <a:spcPts val="1000"/>
              </a:spcBef>
              <a:buFont typeface="Arial" panose="020B0604020202020204" pitchFamily="34" charset="0"/>
              <a:buChar char="•"/>
            </a:pPr>
            <a:r>
              <a:rPr lang="en-US" sz="2200" b="1" kern="1200" dirty="0">
                <a:solidFill>
                  <a:srgbClr val="3462A0"/>
                </a:solidFill>
                <a:latin typeface="Arial" panose="020B0604020202020204" pitchFamily="34" charset="0"/>
                <a:ea typeface="+mn-ea"/>
                <a:cs typeface="Arial" panose="020B0604020202020204" pitchFamily="34" charset="0"/>
              </a:rPr>
              <a:t>Report on OPHE-funded activities</a:t>
            </a:r>
            <a:r>
              <a:rPr lang="en-US" sz="2200" kern="1200" dirty="0">
                <a:latin typeface="Arial" panose="020B0604020202020204" pitchFamily="34" charset="0"/>
                <a:ea typeface="+mn-ea"/>
                <a:cs typeface="Arial" panose="020B0604020202020204" pitchFamily="34" charset="0"/>
              </a:rPr>
              <a:t>, detailing activities, outputs, revenue, and/or expenditures for the performance period</a:t>
            </a:r>
          </a:p>
          <a:p>
            <a:pPr marL="285750" indent="-285750" defTabSz="914400">
              <a:lnSpc>
                <a:spcPct val="90000"/>
              </a:lnSpc>
              <a:spcBef>
                <a:spcPts val="1000"/>
              </a:spcBef>
              <a:buFont typeface="Arial" panose="020B0604020202020204" pitchFamily="34" charset="0"/>
              <a:buChar char="•"/>
            </a:pPr>
            <a:r>
              <a:rPr lang="en-US" sz="2200" b="1" kern="1200" dirty="0">
                <a:solidFill>
                  <a:srgbClr val="3462A0"/>
                </a:solidFill>
                <a:latin typeface="Arial" panose="020B0604020202020204" pitchFamily="34" charset="0"/>
                <a:ea typeface="+mn-ea"/>
                <a:cs typeface="Arial" panose="020B0604020202020204" pitchFamily="34" charset="0"/>
              </a:rPr>
              <a:t>Ensure compliance </a:t>
            </a:r>
            <a:r>
              <a:rPr lang="en-US" sz="2200" kern="1200" dirty="0">
                <a:latin typeface="Arial" panose="020B0604020202020204" pitchFamily="34" charset="0"/>
                <a:ea typeface="+mn-ea"/>
                <a:cs typeface="Arial" panose="020B0604020202020204" pitchFamily="34" charset="0"/>
              </a:rPr>
              <a:t>with state and federal requirements. </a:t>
            </a:r>
          </a:p>
          <a:p>
            <a:pPr marL="285750" indent="-285750" defTabSz="914400">
              <a:lnSpc>
                <a:spcPct val="90000"/>
              </a:lnSpc>
              <a:spcBef>
                <a:spcPts val="1000"/>
              </a:spcBef>
              <a:buFont typeface="Arial" panose="020B0604020202020204" pitchFamily="34" charset="0"/>
              <a:buChar char="•"/>
            </a:pPr>
            <a:r>
              <a:rPr lang="en-US" sz="2200" b="1" kern="1200" dirty="0">
                <a:solidFill>
                  <a:srgbClr val="3462A0"/>
                </a:solidFill>
                <a:latin typeface="Arial" panose="020B0604020202020204" pitchFamily="34" charset="0"/>
                <a:ea typeface="+mn-ea"/>
                <a:cs typeface="Arial" panose="020B0604020202020204" pitchFamily="34" charset="0"/>
              </a:rPr>
              <a:t>Identify opportunities </a:t>
            </a:r>
            <a:r>
              <a:rPr lang="en-US" sz="2200" kern="1200" dirty="0">
                <a:latin typeface="Arial" panose="020B0604020202020204" pitchFamily="34" charset="0"/>
                <a:ea typeface="+mn-ea"/>
                <a:cs typeface="Arial" panose="020B0604020202020204" pitchFamily="34" charset="0"/>
              </a:rPr>
              <a:t>for OPHE to support providers who may need more resources and technical assistance</a:t>
            </a:r>
          </a:p>
        </p:txBody>
      </p:sp>
      <p:sp>
        <p:nvSpPr>
          <p:cNvPr id="11" name="Footer Placeholder 4">
            <a:extLst>
              <a:ext uri="{FF2B5EF4-FFF2-40B4-BE49-F238E27FC236}">
                <a16:creationId xmlns:a16="http://schemas.microsoft.com/office/drawing/2014/main" id="{69AA9886-7BDD-A992-A82B-93F53DEE0704}"/>
              </a:ext>
            </a:extLst>
          </p:cNvPr>
          <p:cNvSpPr>
            <a:spLocks noGrp="1"/>
          </p:cNvSpPr>
          <p:nvPr>
            <p:ph type="ftr" sz="quarter" idx="3"/>
          </p:nvPr>
        </p:nvSpPr>
        <p:spPr>
          <a:xfrm>
            <a:off x="838200" y="6309101"/>
            <a:ext cx="4114800" cy="365125"/>
          </a:xfrm>
        </p:spPr>
        <p:txBody>
          <a:bodyPr/>
          <a:lstStyle/>
          <a:p>
            <a:pPr algn="l">
              <a:spcAft>
                <a:spcPts val="600"/>
              </a:spcAft>
            </a:pPr>
            <a:r>
              <a:rPr lang="en-US"/>
              <a:t>Maine CDC Office of Population Health Equity</a:t>
            </a:r>
          </a:p>
        </p:txBody>
      </p:sp>
      <p:sp>
        <p:nvSpPr>
          <p:cNvPr id="13" name="Slide Number Placeholder 5">
            <a:extLst>
              <a:ext uri="{FF2B5EF4-FFF2-40B4-BE49-F238E27FC236}">
                <a16:creationId xmlns:a16="http://schemas.microsoft.com/office/drawing/2014/main" id="{D984C46C-3292-3FE5-FAE0-1FDB6368B1E1}"/>
              </a:ext>
            </a:extLst>
          </p:cNvPr>
          <p:cNvSpPr>
            <a:spLocks noGrp="1"/>
          </p:cNvSpPr>
          <p:nvPr>
            <p:ph type="sldNum" sz="quarter" idx="4"/>
          </p:nvPr>
        </p:nvSpPr>
        <p:spPr>
          <a:xfrm>
            <a:off x="10964486" y="6309101"/>
            <a:ext cx="389313" cy="365125"/>
          </a:xfrm>
        </p:spPr>
        <p:txBody>
          <a:bodyPr/>
          <a:lstStyle/>
          <a:p>
            <a:pPr>
              <a:spcAft>
                <a:spcPts val="600"/>
              </a:spcAft>
            </a:pPr>
            <a:fld id="{960B85FE-ED6D-4395-80A0-C6A78F270318}" type="slidenum">
              <a:rPr lang="en-US" smtClean="0"/>
              <a:pPr>
                <a:spcAft>
                  <a:spcPts val="600"/>
                </a:spcAft>
              </a:pPr>
              <a:t>3</a:t>
            </a:fld>
            <a:endParaRPr lang="en-US"/>
          </a:p>
        </p:txBody>
      </p:sp>
      <p:sp>
        <p:nvSpPr>
          <p:cNvPr id="4" name="Rectangle: Rounded Corners 3">
            <a:extLst>
              <a:ext uri="{FF2B5EF4-FFF2-40B4-BE49-F238E27FC236}">
                <a16:creationId xmlns:a16="http://schemas.microsoft.com/office/drawing/2014/main" id="{F5027EAE-9FCE-0202-6750-4B97E180D1CE}"/>
              </a:ext>
            </a:extLst>
          </p:cNvPr>
          <p:cNvSpPr/>
          <p:nvPr/>
        </p:nvSpPr>
        <p:spPr>
          <a:xfrm>
            <a:off x="6330202" y="2106366"/>
            <a:ext cx="2697281" cy="2844457"/>
          </a:xfrm>
          <a:prstGeom prst="roundRect">
            <a:avLst/>
          </a:prstGeom>
          <a:noFill/>
          <a:ln w="57150">
            <a:solidFill>
              <a:srgbClr val="EAA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75C5976-42F3-4DE9-ECF4-3BE32EA63577}"/>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33083" t="76434" r="52830" b="10349"/>
          <a:stretch/>
        </p:blipFill>
        <p:spPr>
          <a:xfrm>
            <a:off x="9590215" y="1759537"/>
            <a:ext cx="1349304" cy="1266013"/>
          </a:xfrm>
          <a:prstGeom prst="rect">
            <a:avLst/>
          </a:prstGeom>
        </p:spPr>
      </p:pic>
      <p:pic>
        <p:nvPicPr>
          <p:cNvPr id="9" name="Picture 8">
            <a:extLst>
              <a:ext uri="{FF2B5EF4-FFF2-40B4-BE49-F238E27FC236}">
                <a16:creationId xmlns:a16="http://schemas.microsoft.com/office/drawing/2014/main" id="{5372531E-60D2-576A-C4EC-04343D52EADC}"/>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12989" t="37131" r="73002" b="48261"/>
          <a:stretch/>
        </p:blipFill>
        <p:spPr>
          <a:xfrm>
            <a:off x="6822032" y="2392543"/>
            <a:ext cx="1713621" cy="1786868"/>
          </a:xfrm>
          <a:prstGeom prst="rect">
            <a:avLst/>
          </a:prstGeom>
        </p:spPr>
      </p:pic>
      <p:pic>
        <p:nvPicPr>
          <p:cNvPr id="10" name="Picture 9">
            <a:extLst>
              <a:ext uri="{FF2B5EF4-FFF2-40B4-BE49-F238E27FC236}">
                <a16:creationId xmlns:a16="http://schemas.microsoft.com/office/drawing/2014/main" id="{555AC9EC-2E0F-D0FD-19D6-02180700513E}"/>
              </a:ext>
            </a:extLst>
          </p:cNvPr>
          <p:cNvPicPr>
            <a:picLocks noChangeAspect="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74332" t="18392" r="13082" b="68739"/>
          <a:stretch/>
        </p:blipFill>
        <p:spPr>
          <a:xfrm>
            <a:off x="9731070" y="3890438"/>
            <a:ext cx="1208449" cy="1235576"/>
          </a:xfrm>
          <a:prstGeom prst="rect">
            <a:avLst/>
          </a:prstGeom>
        </p:spPr>
      </p:pic>
      <p:sp>
        <p:nvSpPr>
          <p:cNvPr id="14" name="TextBox 13">
            <a:extLst>
              <a:ext uri="{FF2B5EF4-FFF2-40B4-BE49-F238E27FC236}">
                <a16:creationId xmlns:a16="http://schemas.microsoft.com/office/drawing/2014/main" id="{D1245E34-74F5-C321-F7A2-900B88DA6580}"/>
              </a:ext>
            </a:extLst>
          </p:cNvPr>
          <p:cNvSpPr txBox="1"/>
          <p:nvPr/>
        </p:nvSpPr>
        <p:spPr>
          <a:xfrm>
            <a:off x="9334446" y="3048204"/>
            <a:ext cx="2001696" cy="646331"/>
          </a:xfrm>
          <a:prstGeom prst="rect">
            <a:avLst/>
          </a:prstGeom>
          <a:noFill/>
        </p:spPr>
        <p:txBody>
          <a:bodyPr wrap="square" rtlCol="0">
            <a:spAutoFit/>
          </a:bodyPr>
          <a:lstStyle/>
          <a:p>
            <a:pPr algn="ctr"/>
            <a:r>
              <a:rPr lang="en-US">
                <a:solidFill>
                  <a:prstClr val="black">
                    <a:hueOff val="0"/>
                    <a:satOff val="0"/>
                    <a:lumOff val="0"/>
                    <a:alphaOff val="0"/>
                  </a:prstClr>
                </a:solidFill>
                <a:latin typeface="Arial" panose="020B0604020202020204" pitchFamily="34" charset="0"/>
                <a:cs typeface="Arial" panose="020B0604020202020204" pitchFamily="34" charset="0"/>
              </a:rPr>
              <a:t>Quarterly Progress Report</a:t>
            </a:r>
          </a:p>
        </p:txBody>
      </p:sp>
      <p:sp>
        <p:nvSpPr>
          <p:cNvPr id="15" name="TextBox 14">
            <a:extLst>
              <a:ext uri="{FF2B5EF4-FFF2-40B4-BE49-F238E27FC236}">
                <a16:creationId xmlns:a16="http://schemas.microsoft.com/office/drawing/2014/main" id="{63FC4F38-4BB6-B3EA-695E-7A46ADC12D21}"/>
              </a:ext>
            </a:extLst>
          </p:cNvPr>
          <p:cNvSpPr txBox="1"/>
          <p:nvPr/>
        </p:nvSpPr>
        <p:spPr>
          <a:xfrm>
            <a:off x="6614235" y="4046561"/>
            <a:ext cx="2120537" cy="923330"/>
          </a:xfrm>
          <a:prstGeom prst="rect">
            <a:avLst/>
          </a:prstGeom>
          <a:noFill/>
        </p:spPr>
        <p:txBody>
          <a:bodyPr wrap="square" rtlCol="0">
            <a:spAutoFit/>
          </a:bodyPr>
          <a:lstStyle/>
          <a:p>
            <a:pPr algn="ctr"/>
            <a:r>
              <a:rPr lang="en-US" b="1">
                <a:solidFill>
                  <a:prstClr val="black">
                    <a:hueOff val="0"/>
                    <a:satOff val="0"/>
                    <a:lumOff val="0"/>
                    <a:alphaOff val="0"/>
                  </a:prstClr>
                </a:solidFill>
                <a:latin typeface="Arial" panose="020B0604020202020204" pitchFamily="34" charset="0"/>
                <a:cs typeface="Arial" panose="020B0604020202020204" pitchFamily="34" charset="0"/>
              </a:rPr>
              <a:t>Quarterly Financial Report (QFR)</a:t>
            </a:r>
          </a:p>
        </p:txBody>
      </p:sp>
      <p:sp>
        <p:nvSpPr>
          <p:cNvPr id="16" name="TextBox 15">
            <a:extLst>
              <a:ext uri="{FF2B5EF4-FFF2-40B4-BE49-F238E27FC236}">
                <a16:creationId xmlns:a16="http://schemas.microsoft.com/office/drawing/2014/main" id="{65930B34-8572-71E6-2BC6-08BDF7A603CB}"/>
              </a:ext>
            </a:extLst>
          </p:cNvPr>
          <p:cNvSpPr txBox="1"/>
          <p:nvPr/>
        </p:nvSpPr>
        <p:spPr>
          <a:xfrm>
            <a:off x="9195304" y="5047805"/>
            <a:ext cx="2120537" cy="646331"/>
          </a:xfrm>
          <a:prstGeom prst="rect">
            <a:avLst/>
          </a:prstGeom>
          <a:noFill/>
        </p:spPr>
        <p:txBody>
          <a:bodyPr wrap="square" rtlCol="0">
            <a:spAutoFit/>
          </a:bodyPr>
          <a:lstStyle/>
          <a:p>
            <a:pPr algn="ctr"/>
            <a:r>
              <a:rPr lang="en-US">
                <a:solidFill>
                  <a:prstClr val="black">
                    <a:hueOff val="0"/>
                    <a:satOff val="0"/>
                    <a:lumOff val="0"/>
                    <a:alphaOff val="0"/>
                  </a:prstClr>
                </a:solidFill>
                <a:latin typeface="Arial" panose="020B0604020202020204" pitchFamily="34" charset="0"/>
                <a:cs typeface="Arial" panose="020B0604020202020204" pitchFamily="34" charset="0"/>
              </a:rPr>
              <a:t>Agreement Closeout Report</a:t>
            </a:r>
          </a:p>
        </p:txBody>
      </p:sp>
      <p:pic>
        <p:nvPicPr>
          <p:cNvPr id="18" name="Picture 17">
            <a:extLst>
              <a:ext uri="{FF2B5EF4-FFF2-40B4-BE49-F238E27FC236}">
                <a16:creationId xmlns:a16="http://schemas.microsoft.com/office/drawing/2014/main" id="{C001F91D-69C7-F7BB-043E-8577CA199740}"/>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11329" t="17348" r="72903" b="68566"/>
          <a:stretch/>
        </p:blipFill>
        <p:spPr>
          <a:xfrm>
            <a:off x="331700" y="352560"/>
            <a:ext cx="1574887" cy="1406977"/>
          </a:xfrm>
          <a:prstGeom prst="rect">
            <a:avLst/>
          </a:prstGeom>
        </p:spPr>
      </p:pic>
      <p:pic>
        <p:nvPicPr>
          <p:cNvPr id="21" name="Audio 20">
            <a:hlinkClick r:id="" action="ppaction://media"/>
            <a:extLst>
              <a:ext uri="{FF2B5EF4-FFF2-40B4-BE49-F238E27FC236}">
                <a16:creationId xmlns:a16="http://schemas.microsoft.com/office/drawing/2014/main" id="{03558BDE-AF1F-B69E-04DF-61DC4150288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1162642"/>
      </p:ext>
    </p:extLst>
  </p:cSld>
  <p:clrMapOvr>
    <a:masterClrMapping/>
  </p:clrMapOvr>
  <mc:AlternateContent xmlns:mc="http://schemas.openxmlformats.org/markup-compatibility/2006">
    <mc:Choice xmlns:p14="http://schemas.microsoft.com/office/powerpoint/2010/main" Requires="p14">
      <p:transition spd="slow" p14:dur="2000" advTm="49802"/>
    </mc:Choice>
    <mc:Fallback>
      <p:transition spd="slow" advTm="49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B09D7-8B84-4F41-A21C-28C84B9634AE}"/>
              </a:ext>
            </a:extLst>
          </p:cNvPr>
          <p:cNvSpPr>
            <a:spLocks noGrp="1"/>
          </p:cNvSpPr>
          <p:nvPr>
            <p:ph type="title"/>
          </p:nvPr>
        </p:nvSpPr>
        <p:spPr>
          <a:xfrm>
            <a:off x="1940702" y="486791"/>
            <a:ext cx="10515600" cy="1325563"/>
          </a:xfrm>
        </p:spPr>
        <p:txBody>
          <a:bodyPr vert="horz" lIns="91440" tIns="45720" rIns="91440" bIns="45720" rtlCol="0" anchor="ctr">
            <a:normAutofit/>
          </a:bodyPr>
          <a:lstStyle/>
          <a:p>
            <a:r>
              <a:rPr kumimoji="0" lang="en-US" b="1" i="0" u="none" strike="noStrike" kern="1200" cap="none" spc="0" normalizeH="0" baseline="0" noProof="0">
                <a:ln>
                  <a:noFill/>
                </a:ln>
                <a:solidFill>
                  <a:schemeClr val="accent6"/>
                </a:solidFill>
                <a:effectLst/>
                <a:uLnTx/>
                <a:uFillTx/>
              </a:rPr>
              <a:t>Quarterly Financial Report (QFR) 101</a:t>
            </a:r>
            <a:endParaRPr lang="en-US" kern="1200">
              <a:solidFill>
                <a:schemeClr val="accent6"/>
              </a:solidFill>
            </a:endParaRPr>
          </a:p>
        </p:txBody>
      </p:sp>
      <p:sp>
        <p:nvSpPr>
          <p:cNvPr id="4" name="Slide Number Placeholder 3">
            <a:extLst>
              <a:ext uri="{FF2B5EF4-FFF2-40B4-BE49-F238E27FC236}">
                <a16:creationId xmlns:a16="http://schemas.microsoft.com/office/drawing/2014/main" id="{A033D0D8-09A2-48D8-BC8E-FE07E80C6A09}"/>
              </a:ext>
            </a:extLst>
          </p:cNvPr>
          <p:cNvSpPr>
            <a:spLocks noGrp="1"/>
          </p:cNvSpPr>
          <p:nvPr>
            <p:ph type="sldNum" sz="quarter" idx="4"/>
          </p:nvPr>
        </p:nvSpPr>
        <p:spPr/>
        <p:txBody>
          <a:bodyPr vert="horz" lIns="91440" tIns="45720" rIns="91440" bIns="45720" rtlCol="0" anchor="ctr">
            <a:normAutofit/>
          </a:bodyPr>
          <a:lstStyle/>
          <a:p>
            <a:pPr defTabSz="914400">
              <a:spcAft>
                <a:spcPts val="600"/>
              </a:spcAft>
            </a:pPr>
            <a:fld id="{899FFD16-B25A-457E-9C72-CDC3BAF3ACB3}" type="slidenum">
              <a:rPr lang="en-US">
                <a:solidFill>
                  <a:prstClr val="black">
                    <a:tint val="75000"/>
                  </a:prstClr>
                </a:solidFill>
              </a:rPr>
              <a:pPr defTabSz="914400">
                <a:spcAft>
                  <a:spcPts val="600"/>
                </a:spcAft>
              </a:pPr>
              <a:t>4</a:t>
            </a:fld>
            <a:endParaRPr lang="en-US">
              <a:solidFill>
                <a:prstClr val="black">
                  <a:tint val="75000"/>
                </a:prstClr>
              </a:solidFill>
            </a:endParaRPr>
          </a:p>
        </p:txBody>
      </p:sp>
      <p:pic>
        <p:nvPicPr>
          <p:cNvPr id="8" name="Picture 7">
            <a:extLst>
              <a:ext uri="{FF2B5EF4-FFF2-40B4-BE49-F238E27FC236}">
                <a16:creationId xmlns:a16="http://schemas.microsoft.com/office/drawing/2014/main" id="{01C35D3B-7B73-4C36-BB90-F573E179C2FA}"/>
              </a:ext>
            </a:extLst>
          </p:cNvPr>
          <p:cNvPicPr>
            <a:picLocks noChangeAspect="1"/>
          </p:cNvPicPr>
          <p:nvPr/>
        </p:nvPicPr>
        <p:blipFill>
          <a:blip r:embed="rId5"/>
          <a:stretch>
            <a:fillRect/>
          </a:stretch>
        </p:blipFill>
        <p:spPr>
          <a:xfrm>
            <a:off x="6380019" y="2044346"/>
            <a:ext cx="5237238" cy="788128"/>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DFE02CA2-710F-5510-192B-7369092A9025}"/>
              </a:ext>
            </a:extLst>
          </p:cNvPr>
          <p:cNvSpPr>
            <a:spLocks noGrp="1"/>
          </p:cNvSpPr>
          <p:nvPr>
            <p:ph idx="1"/>
          </p:nvPr>
        </p:nvSpPr>
        <p:spPr>
          <a:xfrm>
            <a:off x="1124749" y="1906008"/>
            <a:ext cx="5233553" cy="1021032"/>
          </a:xfrm>
        </p:spPr>
        <p:txBody>
          <a:bodyPr>
            <a:noAutofit/>
          </a:bodyPr>
          <a:lstStyle/>
          <a:p>
            <a:r>
              <a:rPr lang="en-US" sz="2200"/>
              <a:t>QFRs show your </a:t>
            </a:r>
            <a:r>
              <a:rPr lang="en-US" sz="2200" b="1">
                <a:solidFill>
                  <a:srgbClr val="3462A0"/>
                </a:solidFill>
              </a:rPr>
              <a:t>total revenue and expenses</a:t>
            </a:r>
            <a:r>
              <a:rPr lang="en-US" sz="2200"/>
              <a:t> accrued from the start of your contract through that quarter. </a:t>
            </a:r>
          </a:p>
          <a:p>
            <a:pPr marL="0" indent="0">
              <a:buNone/>
            </a:pPr>
            <a:endParaRPr lang="en-US" sz="2200"/>
          </a:p>
          <a:p>
            <a:pPr indent="-228600">
              <a:lnSpc>
                <a:spcPct val="90000"/>
              </a:lnSpc>
              <a:buFont typeface="Arial" panose="020B0604020202020204" pitchFamily="34" charset="0"/>
              <a:buChar char="•"/>
            </a:pPr>
            <a:endParaRPr lang="en-US" sz="1400" b="1"/>
          </a:p>
          <a:p>
            <a:endParaRPr lang="en-US" sz="2400"/>
          </a:p>
          <a:p>
            <a:pPr marL="0" indent="0">
              <a:buNone/>
            </a:pPr>
            <a:endParaRPr lang="en-US" sz="2200"/>
          </a:p>
        </p:txBody>
      </p:sp>
      <p:pic>
        <p:nvPicPr>
          <p:cNvPr id="3" name="Picture 2">
            <a:extLst>
              <a:ext uri="{FF2B5EF4-FFF2-40B4-BE49-F238E27FC236}">
                <a16:creationId xmlns:a16="http://schemas.microsoft.com/office/drawing/2014/main" id="{AF577659-5B6D-CAD2-AD11-25E6D0247509}"/>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12989" t="37131" r="73002" b="48261"/>
          <a:stretch/>
        </p:blipFill>
        <p:spPr>
          <a:xfrm>
            <a:off x="472919" y="499798"/>
            <a:ext cx="1303659" cy="1359383"/>
          </a:xfrm>
          <a:prstGeom prst="rect">
            <a:avLst/>
          </a:prstGeom>
        </p:spPr>
      </p:pic>
      <p:sp>
        <p:nvSpPr>
          <p:cNvPr id="7" name="Content Placeholder 2">
            <a:extLst>
              <a:ext uri="{FF2B5EF4-FFF2-40B4-BE49-F238E27FC236}">
                <a16:creationId xmlns:a16="http://schemas.microsoft.com/office/drawing/2014/main" id="{EC851ABE-5933-6313-8509-5D988EE83150}"/>
              </a:ext>
            </a:extLst>
          </p:cNvPr>
          <p:cNvSpPr txBox="1">
            <a:spLocks/>
          </p:cNvSpPr>
          <p:nvPr/>
        </p:nvSpPr>
        <p:spPr>
          <a:xfrm>
            <a:off x="2840669" y="3054779"/>
            <a:ext cx="5517573" cy="19014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DHHS utilizes the </a:t>
            </a:r>
            <a:r>
              <a:rPr lang="en-US" sz="2200" b="1" dirty="0">
                <a:solidFill>
                  <a:srgbClr val="3462A0"/>
                </a:solidFill>
              </a:rPr>
              <a:t>“cost settled” payments method</a:t>
            </a:r>
            <a:r>
              <a:rPr lang="en-US" sz="2200" dirty="0"/>
              <a:t> which decreases reporting requirements and issues regular monthly payments. After the quarter ends, DHHS </a:t>
            </a:r>
            <a:r>
              <a:rPr lang="en-US" sz="2200" b="1" dirty="0">
                <a:solidFill>
                  <a:srgbClr val="3462A0"/>
                </a:solidFill>
              </a:rPr>
              <a:t>adjusts</a:t>
            </a:r>
            <a:r>
              <a:rPr lang="en-US" sz="2200" dirty="0"/>
              <a:t> the next monthly payment as needed. </a:t>
            </a:r>
          </a:p>
          <a:p>
            <a:pPr marL="0" indent="0">
              <a:buFont typeface="Arial" panose="020B0604020202020204" pitchFamily="34" charset="0"/>
              <a:buNone/>
            </a:pPr>
            <a:endParaRPr lang="en-US" sz="2200" b="1" dirty="0">
              <a:solidFill>
                <a:srgbClr val="3462A0"/>
              </a:solidFill>
            </a:endParaRPr>
          </a:p>
        </p:txBody>
      </p:sp>
      <p:sp>
        <p:nvSpPr>
          <p:cNvPr id="9" name="Content Placeholder 2">
            <a:extLst>
              <a:ext uri="{FF2B5EF4-FFF2-40B4-BE49-F238E27FC236}">
                <a16:creationId xmlns:a16="http://schemas.microsoft.com/office/drawing/2014/main" id="{E53FB124-279D-8C00-350D-3D44D17BB711}"/>
              </a:ext>
            </a:extLst>
          </p:cNvPr>
          <p:cNvSpPr txBox="1">
            <a:spLocks/>
          </p:cNvSpPr>
          <p:nvPr/>
        </p:nvSpPr>
        <p:spPr>
          <a:xfrm>
            <a:off x="4674177" y="5012260"/>
            <a:ext cx="5517573" cy="13996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To complete your QFR, you need to have your </a:t>
            </a:r>
            <a:r>
              <a:rPr lang="en-US" sz="2200" b="1" dirty="0">
                <a:solidFill>
                  <a:srgbClr val="3462A0"/>
                </a:solidFill>
              </a:rPr>
              <a:t>reviewed contract budget, agreement and all of your expenses</a:t>
            </a:r>
            <a:r>
              <a:rPr lang="en-US" sz="2200" b="1" dirty="0">
                <a:solidFill>
                  <a:schemeClr val="accent1"/>
                </a:solidFill>
              </a:rPr>
              <a:t> </a:t>
            </a:r>
            <a:r>
              <a:rPr lang="en-US" sz="2200" dirty="0"/>
              <a:t>through that quarter.  </a:t>
            </a:r>
            <a:endParaRPr lang="en-US" sz="2400" dirty="0"/>
          </a:p>
          <a:p>
            <a:pPr marL="0" indent="0">
              <a:buFont typeface="Arial" panose="020B0604020202020204" pitchFamily="34" charset="0"/>
              <a:buNone/>
            </a:pPr>
            <a:endParaRPr lang="en-US" sz="2200" b="1" dirty="0">
              <a:solidFill>
                <a:srgbClr val="3462A0"/>
              </a:solidFill>
            </a:endParaRPr>
          </a:p>
        </p:txBody>
      </p:sp>
      <p:pic>
        <p:nvPicPr>
          <p:cNvPr id="11" name="Picture 10">
            <a:extLst>
              <a:ext uri="{FF2B5EF4-FFF2-40B4-BE49-F238E27FC236}">
                <a16:creationId xmlns:a16="http://schemas.microsoft.com/office/drawing/2014/main" id="{6BF10D3E-C2B6-1588-679B-136789ECA237}"/>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74332" t="75157" r="12767" b="10378"/>
          <a:stretch/>
        </p:blipFill>
        <p:spPr>
          <a:xfrm>
            <a:off x="1629117" y="3221080"/>
            <a:ext cx="1211552" cy="1358448"/>
          </a:xfrm>
          <a:prstGeom prst="rect">
            <a:avLst/>
          </a:prstGeom>
        </p:spPr>
      </p:pic>
      <p:pic>
        <p:nvPicPr>
          <p:cNvPr id="12" name="Picture 11">
            <a:extLst>
              <a:ext uri="{FF2B5EF4-FFF2-40B4-BE49-F238E27FC236}">
                <a16:creationId xmlns:a16="http://schemas.microsoft.com/office/drawing/2014/main" id="{32258136-860B-560B-3388-1B3A40B9CDE5}"/>
              </a:ext>
            </a:extLst>
          </p:cNvPr>
          <p:cNvPicPr>
            <a:picLocks noChangeAspect="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Lst>
          </a:blip>
          <a:srcRect l="72998" t="16736" r="10982" b="68239"/>
          <a:stretch/>
        </p:blipFill>
        <p:spPr>
          <a:xfrm>
            <a:off x="3112777" y="4932532"/>
            <a:ext cx="1577327" cy="1479403"/>
          </a:xfrm>
          <a:prstGeom prst="rect">
            <a:avLst/>
          </a:prstGeom>
        </p:spPr>
      </p:pic>
      <p:sp>
        <p:nvSpPr>
          <p:cNvPr id="13" name="Footer Placeholder 4">
            <a:extLst>
              <a:ext uri="{FF2B5EF4-FFF2-40B4-BE49-F238E27FC236}">
                <a16:creationId xmlns:a16="http://schemas.microsoft.com/office/drawing/2014/main" id="{0FD7F36F-50BC-1ABC-3F06-C79E7C7FC1E9}"/>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pic>
        <p:nvPicPr>
          <p:cNvPr id="18" name="Audio 17">
            <a:hlinkClick r:id="" action="ppaction://media"/>
            <a:extLst>
              <a:ext uri="{FF2B5EF4-FFF2-40B4-BE49-F238E27FC236}">
                <a16:creationId xmlns:a16="http://schemas.microsoft.com/office/drawing/2014/main" id="{309AAF72-9C02-EBD9-36C2-B5058F3CB05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75309617"/>
      </p:ext>
    </p:extLst>
  </p:cSld>
  <p:clrMapOvr>
    <a:masterClrMapping/>
  </p:clrMapOvr>
  <mc:AlternateContent xmlns:mc="http://schemas.openxmlformats.org/markup-compatibility/2006">
    <mc:Choice xmlns:p14="http://schemas.microsoft.com/office/powerpoint/2010/main" Requires="p14">
      <p:transition spd="slow" p14:dur="2000" advTm="60673"/>
    </mc:Choice>
    <mc:Fallback>
      <p:transition spd="slow" advTm="60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B09D7-8B84-4F41-A21C-28C84B9634AE}"/>
              </a:ext>
            </a:extLst>
          </p:cNvPr>
          <p:cNvSpPr>
            <a:spLocks noGrp="1"/>
          </p:cNvSpPr>
          <p:nvPr>
            <p:ph type="title"/>
          </p:nvPr>
        </p:nvSpPr>
        <p:spPr>
          <a:xfrm>
            <a:off x="1940702" y="486791"/>
            <a:ext cx="10515600" cy="1325563"/>
          </a:xfrm>
        </p:spPr>
        <p:txBody>
          <a:bodyPr vert="horz" lIns="91440" tIns="45720" rIns="91440" bIns="45720" rtlCol="0" anchor="ctr">
            <a:normAutofit/>
          </a:bodyPr>
          <a:lstStyle/>
          <a:p>
            <a:r>
              <a:rPr kumimoji="0" lang="en-US" b="1" i="0" u="none" strike="noStrike" kern="1200" cap="none" spc="0" normalizeH="0" baseline="0" noProof="0">
                <a:ln>
                  <a:noFill/>
                </a:ln>
                <a:solidFill>
                  <a:schemeClr val="accent6"/>
                </a:solidFill>
                <a:effectLst/>
                <a:uLnTx/>
                <a:uFillTx/>
              </a:rPr>
              <a:t>QFR Header Section</a:t>
            </a:r>
            <a:endParaRPr lang="en-US" kern="1200">
              <a:solidFill>
                <a:schemeClr val="accent6"/>
              </a:solidFill>
            </a:endParaRPr>
          </a:p>
        </p:txBody>
      </p:sp>
      <p:sp>
        <p:nvSpPr>
          <p:cNvPr id="4" name="Slide Number Placeholder 3">
            <a:extLst>
              <a:ext uri="{FF2B5EF4-FFF2-40B4-BE49-F238E27FC236}">
                <a16:creationId xmlns:a16="http://schemas.microsoft.com/office/drawing/2014/main" id="{A033D0D8-09A2-48D8-BC8E-FE07E80C6A09}"/>
              </a:ext>
            </a:extLst>
          </p:cNvPr>
          <p:cNvSpPr>
            <a:spLocks noGrp="1"/>
          </p:cNvSpPr>
          <p:nvPr>
            <p:ph type="sldNum" sz="quarter" idx="4"/>
          </p:nvPr>
        </p:nvSpPr>
        <p:spPr/>
        <p:txBody>
          <a:bodyPr vert="horz" lIns="91440" tIns="45720" rIns="91440" bIns="45720" rtlCol="0" anchor="ctr">
            <a:normAutofit/>
          </a:bodyPr>
          <a:lstStyle/>
          <a:p>
            <a:pPr defTabSz="914400">
              <a:spcAft>
                <a:spcPts val="600"/>
              </a:spcAft>
            </a:pPr>
            <a:fld id="{899FFD16-B25A-457E-9C72-CDC3BAF3ACB3}" type="slidenum">
              <a:rPr lang="en-US">
                <a:solidFill>
                  <a:prstClr val="black">
                    <a:tint val="75000"/>
                  </a:prstClr>
                </a:solidFill>
              </a:rPr>
              <a:pPr defTabSz="914400">
                <a:spcAft>
                  <a:spcPts val="600"/>
                </a:spcAft>
              </a:pPr>
              <a:t>5</a:t>
            </a:fld>
            <a:endParaRPr lang="en-US">
              <a:solidFill>
                <a:prstClr val="black">
                  <a:tint val="75000"/>
                </a:prstClr>
              </a:solidFill>
            </a:endParaRPr>
          </a:p>
        </p:txBody>
      </p:sp>
      <p:grpSp>
        <p:nvGrpSpPr>
          <p:cNvPr id="23" name="Group 22">
            <a:extLst>
              <a:ext uri="{FF2B5EF4-FFF2-40B4-BE49-F238E27FC236}">
                <a16:creationId xmlns:a16="http://schemas.microsoft.com/office/drawing/2014/main" id="{F8C878BB-62F7-1A8B-EC14-CBA5EF85B4B1}"/>
              </a:ext>
            </a:extLst>
          </p:cNvPr>
          <p:cNvGrpSpPr/>
          <p:nvPr/>
        </p:nvGrpSpPr>
        <p:grpSpPr>
          <a:xfrm>
            <a:off x="1150731" y="1925164"/>
            <a:ext cx="10620222" cy="2520893"/>
            <a:chOff x="1021558" y="2399502"/>
            <a:chExt cx="10620222" cy="2520893"/>
          </a:xfrm>
        </p:grpSpPr>
        <p:pic>
          <p:nvPicPr>
            <p:cNvPr id="10" name="Picture 9">
              <a:extLst>
                <a:ext uri="{FF2B5EF4-FFF2-40B4-BE49-F238E27FC236}">
                  <a16:creationId xmlns:a16="http://schemas.microsoft.com/office/drawing/2014/main" id="{D249BFC4-BC64-C2CF-8AF1-65D9E3FDE4F7}"/>
                </a:ext>
              </a:extLst>
            </p:cNvPr>
            <p:cNvPicPr>
              <a:picLocks noChangeAspect="1"/>
            </p:cNvPicPr>
            <p:nvPr/>
          </p:nvPicPr>
          <p:blipFill>
            <a:blip r:embed="rId5"/>
            <a:stretch>
              <a:fillRect/>
            </a:stretch>
          </p:blipFill>
          <p:spPr>
            <a:xfrm>
              <a:off x="1021558" y="2399502"/>
              <a:ext cx="10016646" cy="2520893"/>
            </a:xfrm>
            <a:prstGeom prst="rect">
              <a:avLst/>
            </a:prstGeom>
            <a:ln w="38100">
              <a:solidFill>
                <a:schemeClr val="accent6"/>
              </a:solidFill>
            </a:ln>
          </p:spPr>
        </p:pic>
        <p:sp>
          <p:nvSpPr>
            <p:cNvPr id="13" name="TextBox 12">
              <a:extLst>
                <a:ext uri="{FF2B5EF4-FFF2-40B4-BE49-F238E27FC236}">
                  <a16:creationId xmlns:a16="http://schemas.microsoft.com/office/drawing/2014/main" id="{C33429C6-CCA7-A774-CDD7-5AED78FD128B}"/>
                </a:ext>
              </a:extLst>
            </p:cNvPr>
            <p:cNvSpPr txBox="1"/>
            <p:nvPr/>
          </p:nvSpPr>
          <p:spPr>
            <a:xfrm>
              <a:off x="4180611" y="2531999"/>
              <a:ext cx="7063048" cy="369332"/>
            </a:xfrm>
            <a:prstGeom prst="rect">
              <a:avLst/>
            </a:prstGeom>
            <a:noFill/>
          </p:spPr>
          <p:txBody>
            <a:bodyPr wrap="square" rtlCol="0">
              <a:spAutoFit/>
            </a:bodyPr>
            <a:lstStyle/>
            <a:p>
              <a:r>
                <a:rPr lang="en-US" b="1">
                  <a:highlight>
                    <a:srgbClr val="FFFF00"/>
                  </a:highlight>
                  <a:latin typeface="Arial" panose="020B0604020202020204" pitchFamily="34" charset="0"/>
                  <a:cs typeface="Arial" panose="020B0604020202020204" pitchFamily="34" charset="0"/>
                </a:rPr>
                <a:t>Your agency name </a:t>
              </a:r>
              <a:r>
                <a:rPr lang="en-US">
                  <a:highlight>
                    <a:srgbClr val="FFFF00"/>
                  </a:highlight>
                  <a:latin typeface="Arial" panose="020B0604020202020204" pitchFamily="34" charset="0"/>
                  <a:cs typeface="Arial" panose="020B0604020202020204" pitchFamily="34" charset="0"/>
                </a:rPr>
                <a:t>(located on your Budget Rider F-1 Pro Forma)</a:t>
              </a:r>
            </a:p>
          </p:txBody>
        </p:sp>
        <p:sp>
          <p:nvSpPr>
            <p:cNvPr id="14" name="TextBox 13">
              <a:extLst>
                <a:ext uri="{FF2B5EF4-FFF2-40B4-BE49-F238E27FC236}">
                  <a16:creationId xmlns:a16="http://schemas.microsoft.com/office/drawing/2014/main" id="{124AF518-8DB9-2240-E722-DF10876A44A9}"/>
                </a:ext>
              </a:extLst>
            </p:cNvPr>
            <p:cNvSpPr txBox="1"/>
            <p:nvPr/>
          </p:nvSpPr>
          <p:spPr>
            <a:xfrm>
              <a:off x="4290751" y="2965997"/>
              <a:ext cx="7026124" cy="369332"/>
            </a:xfrm>
            <a:prstGeom prst="rect">
              <a:avLst/>
            </a:prstGeom>
            <a:noFill/>
          </p:spPr>
          <p:txBody>
            <a:bodyPr wrap="square" rtlCol="0">
              <a:spAutoFit/>
            </a:bodyPr>
            <a:lstStyle/>
            <a:p>
              <a:r>
                <a:rPr lang="en-US" b="1">
                  <a:highlight>
                    <a:srgbClr val="FFFF00"/>
                  </a:highlight>
                  <a:latin typeface="Arial" panose="020B0604020202020204" pitchFamily="34" charset="0"/>
                  <a:cs typeface="Arial" panose="020B0604020202020204" pitchFamily="34" charset="0"/>
                </a:rPr>
                <a:t>Your program name</a:t>
              </a:r>
            </a:p>
          </p:txBody>
        </p:sp>
        <p:sp>
          <p:nvSpPr>
            <p:cNvPr id="15" name="TextBox 14">
              <a:extLst>
                <a:ext uri="{FF2B5EF4-FFF2-40B4-BE49-F238E27FC236}">
                  <a16:creationId xmlns:a16="http://schemas.microsoft.com/office/drawing/2014/main" id="{D42BD33F-22EB-1E30-3B17-C9CAFC04935D}"/>
                </a:ext>
              </a:extLst>
            </p:cNvPr>
            <p:cNvSpPr txBox="1"/>
            <p:nvPr/>
          </p:nvSpPr>
          <p:spPr>
            <a:xfrm>
              <a:off x="4317089" y="3370688"/>
              <a:ext cx="2542207" cy="369332"/>
            </a:xfrm>
            <a:prstGeom prst="rect">
              <a:avLst/>
            </a:prstGeom>
            <a:noFill/>
          </p:spPr>
          <p:txBody>
            <a:bodyPr wrap="square" rtlCol="0">
              <a:spAutoFit/>
            </a:bodyPr>
            <a:lstStyle/>
            <a:p>
              <a:r>
                <a:rPr lang="en-US" b="1">
                  <a:highlight>
                    <a:srgbClr val="FFFF00"/>
                  </a:highlight>
                  <a:latin typeface="Arial" panose="020B0604020202020204" pitchFamily="34" charset="0"/>
                  <a:cs typeface="Arial" panose="020B0604020202020204" pitchFamily="34" charset="0"/>
                </a:rPr>
                <a:t>Component Start</a:t>
              </a:r>
            </a:p>
          </p:txBody>
        </p:sp>
        <p:sp>
          <p:nvSpPr>
            <p:cNvPr id="16" name="TextBox 15">
              <a:extLst>
                <a:ext uri="{FF2B5EF4-FFF2-40B4-BE49-F238E27FC236}">
                  <a16:creationId xmlns:a16="http://schemas.microsoft.com/office/drawing/2014/main" id="{4C9F16A6-4788-709D-777E-678DE655B6B6}"/>
                </a:ext>
              </a:extLst>
            </p:cNvPr>
            <p:cNvSpPr txBox="1"/>
            <p:nvPr/>
          </p:nvSpPr>
          <p:spPr>
            <a:xfrm>
              <a:off x="8624467" y="3340333"/>
              <a:ext cx="2542207" cy="369332"/>
            </a:xfrm>
            <a:prstGeom prst="rect">
              <a:avLst/>
            </a:prstGeom>
            <a:noFill/>
          </p:spPr>
          <p:txBody>
            <a:bodyPr wrap="square" rtlCol="0">
              <a:spAutoFit/>
            </a:bodyPr>
            <a:lstStyle/>
            <a:p>
              <a:r>
                <a:rPr lang="en-US" b="1">
                  <a:highlight>
                    <a:srgbClr val="FFFF00"/>
                  </a:highlight>
                  <a:latin typeface="Arial" panose="020B0604020202020204" pitchFamily="34" charset="0"/>
                  <a:cs typeface="Arial" panose="020B0604020202020204" pitchFamily="34" charset="0"/>
                </a:rPr>
                <a:t>Component End</a:t>
              </a:r>
            </a:p>
          </p:txBody>
        </p:sp>
        <p:pic>
          <p:nvPicPr>
            <p:cNvPr id="17" name="Graphic 16" descr="Line arrow: Clockwise curve with solid fill">
              <a:extLst>
                <a:ext uri="{FF2B5EF4-FFF2-40B4-BE49-F238E27FC236}">
                  <a16:creationId xmlns:a16="http://schemas.microsoft.com/office/drawing/2014/main" id="{4C5FC77F-F1AF-7F00-A4F2-33A2E14132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5786086">
              <a:off x="6502896" y="2775324"/>
              <a:ext cx="709749" cy="709749"/>
            </a:xfrm>
            <a:prstGeom prst="rect">
              <a:avLst/>
            </a:prstGeom>
          </p:spPr>
        </p:pic>
        <p:pic>
          <p:nvPicPr>
            <p:cNvPr id="18" name="Graphic 17" descr="Line arrow: Clockwise curve with solid fill">
              <a:extLst>
                <a:ext uri="{FF2B5EF4-FFF2-40B4-BE49-F238E27FC236}">
                  <a16:creationId xmlns:a16="http://schemas.microsoft.com/office/drawing/2014/main" id="{FF969D3E-249C-E14D-990F-D6B5CBAFE8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566820">
              <a:off x="10402135" y="2858290"/>
              <a:ext cx="709749" cy="709749"/>
            </a:xfrm>
            <a:prstGeom prst="rect">
              <a:avLst/>
            </a:prstGeom>
          </p:spPr>
        </p:pic>
        <p:sp>
          <p:nvSpPr>
            <p:cNvPr id="19" name="TextBox 18">
              <a:extLst>
                <a:ext uri="{FF2B5EF4-FFF2-40B4-BE49-F238E27FC236}">
                  <a16:creationId xmlns:a16="http://schemas.microsoft.com/office/drawing/2014/main" id="{1C7F7439-3FA8-0359-B296-8FAB59A106E2}"/>
                </a:ext>
              </a:extLst>
            </p:cNvPr>
            <p:cNvSpPr txBox="1"/>
            <p:nvPr/>
          </p:nvSpPr>
          <p:spPr>
            <a:xfrm>
              <a:off x="4176824" y="4128293"/>
              <a:ext cx="7063048" cy="369332"/>
            </a:xfrm>
            <a:prstGeom prst="rect">
              <a:avLst/>
            </a:prstGeom>
            <a:noFill/>
          </p:spPr>
          <p:txBody>
            <a:bodyPr wrap="square" rtlCol="0">
              <a:spAutoFit/>
            </a:bodyPr>
            <a:lstStyle/>
            <a:p>
              <a:r>
                <a:rPr lang="en-US" b="1">
                  <a:highlight>
                    <a:srgbClr val="FFFF00"/>
                  </a:highlight>
                  <a:latin typeface="Arial" panose="020B0604020202020204" pitchFamily="34" charset="0"/>
                  <a:cs typeface="Arial" panose="020B0604020202020204" pitchFamily="34" charset="0"/>
                </a:rPr>
                <a:t>DHHS Agreement # </a:t>
              </a:r>
              <a:r>
                <a:rPr lang="en-US">
                  <a:highlight>
                    <a:srgbClr val="FFFF00"/>
                  </a:highlight>
                  <a:latin typeface="Arial" panose="020B0604020202020204" pitchFamily="34" charset="0"/>
                  <a:cs typeface="Arial" panose="020B0604020202020204" pitchFamily="34" charset="0"/>
                </a:rPr>
                <a:t>(located on your Budget Rider F-1 Pro Forma)</a:t>
              </a:r>
            </a:p>
          </p:txBody>
        </p:sp>
        <p:sp>
          <p:nvSpPr>
            <p:cNvPr id="20" name="TextBox 19">
              <a:extLst>
                <a:ext uri="{FF2B5EF4-FFF2-40B4-BE49-F238E27FC236}">
                  <a16:creationId xmlns:a16="http://schemas.microsoft.com/office/drawing/2014/main" id="{F732FC86-AC96-81C7-22CF-F3B8DB1FF587}"/>
                </a:ext>
              </a:extLst>
            </p:cNvPr>
            <p:cNvSpPr txBox="1"/>
            <p:nvPr/>
          </p:nvSpPr>
          <p:spPr>
            <a:xfrm>
              <a:off x="4180611" y="4498603"/>
              <a:ext cx="7063048" cy="369332"/>
            </a:xfrm>
            <a:prstGeom prst="rect">
              <a:avLst/>
            </a:prstGeom>
            <a:noFill/>
          </p:spPr>
          <p:txBody>
            <a:bodyPr wrap="square" rtlCol="0">
              <a:spAutoFit/>
            </a:bodyPr>
            <a:lstStyle/>
            <a:p>
              <a:r>
                <a:rPr lang="en-US" b="1">
                  <a:highlight>
                    <a:srgbClr val="FFFF00"/>
                  </a:highlight>
                  <a:latin typeface="Arial" panose="020B0604020202020204" pitchFamily="34" charset="0"/>
                  <a:cs typeface="Arial" panose="020B0604020202020204" pitchFamily="34" charset="0"/>
                </a:rPr>
                <a:t>Advantage Contract # </a:t>
              </a:r>
              <a:r>
                <a:rPr lang="en-US">
                  <a:highlight>
                    <a:srgbClr val="FFFF00"/>
                  </a:highlight>
                  <a:latin typeface="Arial" panose="020B0604020202020204" pitchFamily="34" charset="0"/>
                  <a:cs typeface="Arial" panose="020B0604020202020204" pitchFamily="34" charset="0"/>
                </a:rPr>
                <a:t>(located on your Service Contract)</a:t>
              </a:r>
            </a:p>
          </p:txBody>
        </p:sp>
        <p:sp>
          <p:nvSpPr>
            <p:cNvPr id="21" name="TextBox 20">
              <a:extLst>
                <a:ext uri="{FF2B5EF4-FFF2-40B4-BE49-F238E27FC236}">
                  <a16:creationId xmlns:a16="http://schemas.microsoft.com/office/drawing/2014/main" id="{10A7CACE-DFDD-F4D5-FD3A-D7D1154604F0}"/>
                </a:ext>
              </a:extLst>
            </p:cNvPr>
            <p:cNvSpPr txBox="1"/>
            <p:nvPr/>
          </p:nvSpPr>
          <p:spPr>
            <a:xfrm>
              <a:off x="3771451" y="3772832"/>
              <a:ext cx="3633482" cy="369332"/>
            </a:xfrm>
            <a:prstGeom prst="rect">
              <a:avLst/>
            </a:prstGeom>
            <a:noFill/>
          </p:spPr>
          <p:txBody>
            <a:bodyPr wrap="square" rtlCol="0">
              <a:spAutoFit/>
            </a:bodyPr>
            <a:lstStyle/>
            <a:p>
              <a:r>
                <a:rPr lang="en-US" b="1">
                  <a:highlight>
                    <a:srgbClr val="FFFF00"/>
                  </a:highlight>
                  <a:latin typeface="Arial" panose="020B0604020202020204" pitchFamily="34" charset="0"/>
                  <a:cs typeface="Arial" panose="020B0604020202020204" pitchFamily="34" charset="0"/>
                </a:rPr>
                <a:t>Start of first reporting quarter</a:t>
              </a:r>
            </a:p>
          </p:txBody>
        </p:sp>
        <p:sp>
          <p:nvSpPr>
            <p:cNvPr id="22" name="TextBox 21">
              <a:extLst>
                <a:ext uri="{FF2B5EF4-FFF2-40B4-BE49-F238E27FC236}">
                  <a16:creationId xmlns:a16="http://schemas.microsoft.com/office/drawing/2014/main" id="{C2F6DBF8-B8DE-9A62-BB59-9C46F42123CF}"/>
                </a:ext>
              </a:extLst>
            </p:cNvPr>
            <p:cNvSpPr txBox="1"/>
            <p:nvPr/>
          </p:nvSpPr>
          <p:spPr>
            <a:xfrm>
              <a:off x="8008298" y="3765897"/>
              <a:ext cx="3633482" cy="369332"/>
            </a:xfrm>
            <a:prstGeom prst="rect">
              <a:avLst/>
            </a:prstGeom>
            <a:noFill/>
          </p:spPr>
          <p:txBody>
            <a:bodyPr wrap="square" rtlCol="0">
              <a:spAutoFit/>
            </a:bodyPr>
            <a:lstStyle/>
            <a:p>
              <a:r>
                <a:rPr lang="en-US" b="1">
                  <a:highlight>
                    <a:srgbClr val="FFFF00"/>
                  </a:highlight>
                  <a:latin typeface="Arial" panose="020B0604020202020204" pitchFamily="34" charset="0"/>
                  <a:cs typeface="Arial" panose="020B0604020202020204" pitchFamily="34" charset="0"/>
                </a:rPr>
                <a:t>End of last reporting quarter</a:t>
              </a:r>
            </a:p>
          </p:txBody>
        </p:sp>
      </p:grpSp>
      <p:sp>
        <p:nvSpPr>
          <p:cNvPr id="24" name="Rectangle: Rounded Corners 23">
            <a:extLst>
              <a:ext uri="{FF2B5EF4-FFF2-40B4-BE49-F238E27FC236}">
                <a16:creationId xmlns:a16="http://schemas.microsoft.com/office/drawing/2014/main" id="{02B27250-ACBD-4861-0481-DFB4715AC994}"/>
              </a:ext>
            </a:extLst>
          </p:cNvPr>
          <p:cNvSpPr/>
          <p:nvPr/>
        </p:nvSpPr>
        <p:spPr>
          <a:xfrm>
            <a:off x="2805545" y="4976823"/>
            <a:ext cx="8596341" cy="12246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0"/>
            <a:r>
              <a:rPr lang="en-US" sz="1800">
                <a:latin typeface="Arial" panose="020B0604020202020204" pitchFamily="34" charset="0"/>
                <a:cs typeface="Arial" panose="020B0604020202020204" pitchFamily="34" charset="0"/>
              </a:rPr>
              <a:t>For more details on this section, review the </a:t>
            </a:r>
            <a:r>
              <a:rPr lang="en-US" sz="1800" b="1">
                <a:latin typeface="Arial" panose="020B0604020202020204" pitchFamily="34" charset="0"/>
                <a:cs typeface="Arial" panose="020B0604020202020204" pitchFamily="34" charset="0"/>
              </a:rPr>
              <a:t>Quarterly Financial Report Instructions for Cost-Settled Contracts</a:t>
            </a:r>
            <a:r>
              <a:rPr lang="en-US" sz="1800">
                <a:latin typeface="Arial" panose="020B0604020202020204" pitchFamily="34" charset="0"/>
                <a:cs typeface="Arial" panose="020B0604020202020204" pitchFamily="34" charset="0"/>
              </a:rPr>
              <a:t> on the </a:t>
            </a:r>
            <a:r>
              <a:rPr lang="en-US" sz="1800" i="1">
                <a:highlight>
                  <a:srgbClr val="FFFF00"/>
                </a:highlight>
                <a:latin typeface="Arial" panose="020B0604020202020204" pitchFamily="34" charset="0"/>
                <a:cs typeface="Arial" panose="020B0604020202020204" pitchFamily="34" charset="0"/>
                <a:hlinkClick r:id="rId8"/>
              </a:rPr>
              <a:t>DHHS Contract Documents website</a:t>
            </a:r>
            <a:r>
              <a:rPr lang="en-US" sz="1800" i="1">
                <a:latin typeface="Arial" panose="020B0604020202020204" pitchFamily="34" charset="0"/>
                <a:cs typeface="Arial" panose="020B0604020202020204" pitchFamily="34" charset="0"/>
              </a:rPr>
              <a:t>. </a:t>
            </a:r>
          </a:p>
        </p:txBody>
      </p:sp>
      <p:pic>
        <p:nvPicPr>
          <p:cNvPr id="27" name="Picture 26">
            <a:extLst>
              <a:ext uri="{FF2B5EF4-FFF2-40B4-BE49-F238E27FC236}">
                <a16:creationId xmlns:a16="http://schemas.microsoft.com/office/drawing/2014/main" id="{5433F8B4-6FD6-12F3-4E21-F9F65F680A79}"/>
              </a:ext>
            </a:extLst>
          </p:cNvPr>
          <p:cNvPicPr>
            <a:picLocks noChangeAspect="1"/>
          </p:cNvPicPr>
          <p:nvPr/>
        </p:nvPicPr>
        <p:blipFill rotWithShape="1">
          <a:blip r:embed="rId9">
            <a:duotone>
              <a:srgbClr val="4472C4">
                <a:shade val="45000"/>
                <a:satMod val="135000"/>
              </a:srgbClr>
              <a:prstClr val="white"/>
            </a:duotone>
            <a:extLst>
              <a:ext uri="{BEBA8EAE-BF5A-486C-A8C5-ECC9F3942E4B}">
                <a14:imgProps xmlns:a14="http://schemas.microsoft.com/office/drawing/2010/main">
                  <a14:imgLayer r:embed="rId10">
                    <a14:imgEffect>
                      <a14:backgroundRemoval t="57952" b="69348" l="73360" r="87445">
                        <a14:foregroundMark x1="78860" y1="64349" x2="78860" y2="64349"/>
                        <a14:foregroundMark x1="79386" y1="61439" x2="77405" y2="66330"/>
                        <a14:foregroundMark x1="79022" y1="64349" x2="79547" y2="67259"/>
                        <a14:foregroundMark x1="74859" y1="63258" x2="74859" y2="63258"/>
                        <a14:foregroundMark x1="83913" y1="61964" x2="83913" y2="61964"/>
                        <a14:foregroundMark x1="85368" y1="61964" x2="85368" y2="61964"/>
                        <a14:foregroundMark x1="84640" y1="63056" x2="83913" y2="62894"/>
                        <a14:foregroundMark x1="83387" y1="63056" x2="82660" y2="64147"/>
                        <a14:foregroundMark x1="85004" y1="62530" x2="84842" y2="64147"/>
                        <a14:foregroundMark x1="84640" y1="62692" x2="85368" y2="64511"/>
                        <a14:foregroundMark x1="84640" y1="62530" x2="85206" y2="64349"/>
                        <a14:foregroundMark x1="84115" y1="62328" x2="83913" y2="61439"/>
                        <a14:foregroundMark x1="83549" y1="62692" x2="82660" y2="63985"/>
                        <a14:foregroundMark x1="83913" y1="62167" x2="85732" y2="64511"/>
                        <a14:foregroundMark x1="85004" y1="62692" x2="85570" y2="63783"/>
                        <a14:foregroundMark x1="83023" y1="64875" x2="86459" y2="65441"/>
                        <a14:foregroundMark x1="84479" y1="61075" x2="81366" y2="65441"/>
                        <a14:foregroundMark x1="82296" y1="66330" x2="81568" y2="65441"/>
                        <a14:foregroundMark x1="82458" y1="66694" x2="85732" y2="67057"/>
                        <a14:foregroundMark x1="81366" y1="62328" x2="81366" y2="65238"/>
                        <a14:foregroundMark x1="81366" y1="66168" x2="81366" y2="66168"/>
                        <a14:foregroundMark x1="82094" y1="66694" x2="81366" y2="66694"/>
                        <a14:foregroundMark x1="82660" y1="61075" x2="81932" y2="62894"/>
                        <a14:foregroundMark x1="79547" y1="62167" x2="79911" y2="65804"/>
                        <a14:foregroundMark x1="75950" y1="61237" x2="78133" y2="64713"/>
                        <a14:foregroundMark x1="78658" y1="60873" x2="79911" y2="62530"/>
                        <a14:foregroundMark x1="76475" y1="62894" x2="77567" y2="66532"/>
                        <a14:foregroundMark x1="75950" y1="65077" x2="76839" y2="65966"/>
                        <a14:foregroundMark x1="81730" y1="61964" x2="84640" y2="61237"/>
                        <a14:foregroundMark x1="82821" y1="61237" x2="84640" y2="61237"/>
                        <a14:foregroundMark x1="84640" y1="60711" x2="84842" y2="61964"/>
                        <a14:foregroundMark x1="85004" y1="60711" x2="85004" y2="61803"/>
                        <a14:foregroundMark x1="75222" y1="61237" x2="80032" y2="68189"/>
                        <a14:foregroundMark x1="80032" y1="68189" x2="85934" y2="67623"/>
                        <a14:foregroundMark x1="79184" y1="67987" x2="76475" y2="67785"/>
                        <a14:foregroundMark x1="75222" y1="61803" x2="75384" y2="64875"/>
                        <a14:foregroundMark x1="75222" y1="65077" x2="76314" y2="67987"/>
                        <a14:foregroundMark x1="75222" y1="66896" x2="75222" y2="67785"/>
                        <a14:foregroundMark x1="79889" y1="60678" x2="75020" y2="60509"/>
                        <a14:foregroundMark x1="81228" y1="60725" x2="80361" y2="60695"/>
                        <a14:foregroundMark x1="78328" y1="60102" x2="77185" y2="60187"/>
                        <a14:foregroundMark x1="76521" y1="60107" x2="80100" y2="60000"/>
                        <a14:backgroundMark x1="80639" y1="60711" x2="78860" y2="59256"/>
                        <a14:backgroundMark x1="80639" y1="59984" x2="79022" y2="59256"/>
                        <a14:backgroundMark x1="80275" y1="60509" x2="78658" y2="59418"/>
                        <a14:backgroundMark x1="77769" y1="59256" x2="80113" y2="59984"/>
                        <a14:backgroundMark x1="79184" y1="59418" x2="76839" y2="59054"/>
                        <a14:backgroundMark x1="76314" y1="59782" x2="75950" y2="59782"/>
                        <a14:backgroundMark x1="75384" y1="59984" x2="77769" y2="59054"/>
                        <a14:backgroundMark x1="74131" y1="62167" x2="73929" y2="61803"/>
                        <a14:backgroundMark x1="73565" y1="61601" x2="74293" y2="62692"/>
                        <a14:backgroundMark x1="74293" y1="61439" x2="74293" y2="62894"/>
                      </a14:backgroundRemoval>
                    </a14:imgEffect>
                  </a14:imgLayer>
                </a14:imgProps>
              </a:ext>
              <a:ext uri="{28A0092B-C50C-407E-A947-70E740481C1C}">
                <a14:useLocalDpi xmlns:a14="http://schemas.microsoft.com/office/drawing/2010/main" val="0"/>
              </a:ext>
            </a:extLst>
          </a:blip>
          <a:srcRect l="71599" t="56527" r="10794" b="29227"/>
          <a:stretch/>
        </p:blipFill>
        <p:spPr>
          <a:xfrm>
            <a:off x="2857800" y="5021257"/>
            <a:ext cx="1277333" cy="1033536"/>
          </a:xfrm>
          <a:prstGeom prst="rect">
            <a:avLst/>
          </a:prstGeom>
        </p:spPr>
      </p:pic>
      <p:pic>
        <p:nvPicPr>
          <p:cNvPr id="28" name="Picture 27">
            <a:extLst>
              <a:ext uri="{FF2B5EF4-FFF2-40B4-BE49-F238E27FC236}">
                <a16:creationId xmlns:a16="http://schemas.microsoft.com/office/drawing/2014/main" id="{7DE61856-7AC2-F2BC-C0B4-CCD566A139E4}"/>
              </a:ext>
            </a:extLst>
          </p:cNvPr>
          <p:cNvPicPr>
            <a:picLocks noChangeAspect="1"/>
          </p:cNvPicPr>
          <p:nvPr/>
        </p:nvPicPr>
        <p:blipFill rotWithShape="1">
          <a:blip r:embed="rId11">
            <a:duotone>
              <a:schemeClr val="accent6">
                <a:shade val="45000"/>
                <a:satMod val="135000"/>
              </a:schemeClr>
              <a:prstClr val="white"/>
            </a:duotone>
            <a:extLst>
              <a:ext uri="{28A0092B-C50C-407E-A947-70E740481C1C}">
                <a14:useLocalDpi xmlns:a14="http://schemas.microsoft.com/office/drawing/2010/main" val="0"/>
              </a:ext>
            </a:extLst>
          </a:blip>
          <a:srcRect l="11327" t="17157" r="71943" b="68019"/>
          <a:stretch/>
        </p:blipFill>
        <p:spPr>
          <a:xfrm>
            <a:off x="297873" y="302343"/>
            <a:ext cx="1704146" cy="1510011"/>
          </a:xfrm>
          <a:prstGeom prst="rect">
            <a:avLst/>
          </a:prstGeom>
        </p:spPr>
      </p:pic>
      <p:sp>
        <p:nvSpPr>
          <p:cNvPr id="29" name="Footer Placeholder 4">
            <a:extLst>
              <a:ext uri="{FF2B5EF4-FFF2-40B4-BE49-F238E27FC236}">
                <a16:creationId xmlns:a16="http://schemas.microsoft.com/office/drawing/2014/main" id="{3064FADF-62BE-C645-B54F-BF96A4CA280F}"/>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pic>
        <p:nvPicPr>
          <p:cNvPr id="34" name="Audio 33">
            <a:hlinkClick r:id="" action="ppaction://media"/>
            <a:extLst>
              <a:ext uri="{FF2B5EF4-FFF2-40B4-BE49-F238E27FC236}">
                <a16:creationId xmlns:a16="http://schemas.microsoft.com/office/drawing/2014/main" id="{95FEE511-39FC-46BC-8ED9-F36E415838F9}"/>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40034183"/>
      </p:ext>
    </p:extLst>
  </p:cSld>
  <p:clrMapOvr>
    <a:masterClrMapping/>
  </p:clrMapOvr>
  <mc:AlternateContent xmlns:mc="http://schemas.openxmlformats.org/markup-compatibility/2006">
    <mc:Choice xmlns:p14="http://schemas.microsoft.com/office/powerpoint/2010/main" Requires="p14">
      <p:transition spd="slow" p14:dur="2000" advTm="51313"/>
    </mc:Choice>
    <mc:Fallback>
      <p:transition spd="slow" advTm="51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A57E35F4-E9CA-4BCC-9629-13286EBA8DA5}"/>
              </a:ext>
            </a:extLst>
          </p:cNvPr>
          <p:cNvSpPr>
            <a:spLocks noGrp="1"/>
          </p:cNvSpPr>
          <p:nvPr>
            <p:ph type="title"/>
          </p:nvPr>
        </p:nvSpPr>
        <p:spPr>
          <a:xfrm>
            <a:off x="1641762" y="292871"/>
            <a:ext cx="10316591" cy="951024"/>
          </a:xfrm>
        </p:spPr>
        <p:txBody>
          <a:bodyPr>
            <a:normAutofit/>
          </a:bodyPr>
          <a:lstStyle/>
          <a:p>
            <a:r>
              <a:rPr lang="en-US" b="1" kern="1200">
                <a:solidFill>
                  <a:schemeClr val="accent6"/>
                </a:solidFill>
              </a:rPr>
              <a:t>Revenue, Expenses, and Adjustments on the QFR</a:t>
            </a:r>
          </a:p>
        </p:txBody>
      </p:sp>
      <p:sp>
        <p:nvSpPr>
          <p:cNvPr id="3" name="Content Placeholder 2">
            <a:extLst>
              <a:ext uri="{FF2B5EF4-FFF2-40B4-BE49-F238E27FC236}">
                <a16:creationId xmlns:a16="http://schemas.microsoft.com/office/drawing/2014/main" id="{A8616023-C622-49FC-9262-DA7C1BD7A8D6}"/>
              </a:ext>
            </a:extLst>
          </p:cNvPr>
          <p:cNvSpPr>
            <a:spLocks noGrp="1"/>
          </p:cNvSpPr>
          <p:nvPr>
            <p:ph idx="1"/>
          </p:nvPr>
        </p:nvSpPr>
        <p:spPr>
          <a:xfrm>
            <a:off x="7625385" y="1272886"/>
            <a:ext cx="4336283" cy="4416136"/>
          </a:xfrm>
          <a:prstGeom prst="roundRect">
            <a:avLst/>
          </a:prstGeom>
          <a:noFill/>
          <a:ln w="38100">
            <a:solidFill>
              <a:srgbClr val="3462A0"/>
            </a:solidFill>
          </a:ln>
        </p:spPr>
        <p:txBody>
          <a:bodyPr anchor="ctr">
            <a:noAutofit/>
          </a:bodyPr>
          <a:lstStyle/>
          <a:p>
            <a:pPr marL="0" lvl="1" indent="0">
              <a:buNone/>
            </a:pPr>
            <a:r>
              <a:rPr lang="en-US" sz="1800" b="1">
                <a:latin typeface="Arial" panose="020B0604020202020204" pitchFamily="34" charset="0"/>
                <a:cs typeface="Arial" panose="020B0604020202020204" pitchFamily="34" charset="0"/>
              </a:rPr>
              <a:t>Accrual Year to Date should include the following revenue and </a:t>
            </a:r>
            <a:r>
              <a:rPr lang="en-US" sz="1800" b="1"/>
              <a:t>expenditures each quarter</a:t>
            </a:r>
            <a:r>
              <a:rPr lang="en-US" sz="1800" b="1">
                <a:latin typeface="Arial" panose="020B0604020202020204" pitchFamily="34" charset="0"/>
                <a:cs typeface="Arial" panose="020B0604020202020204" pitchFamily="34" charset="0"/>
              </a:rPr>
              <a:t>:</a:t>
            </a:r>
          </a:p>
          <a:p>
            <a:pPr marL="0" lvl="1" indent="0">
              <a:buNone/>
            </a:pPr>
            <a:endParaRPr lang="en-US" sz="1800" b="1">
              <a:latin typeface="Arial"/>
              <a:cs typeface="Arial"/>
            </a:endParaRPr>
          </a:p>
          <a:p>
            <a:pPr marL="228600" lvl="1"/>
            <a:r>
              <a:rPr lang="en-US" sz="1800" b="1">
                <a:latin typeface="Arial"/>
                <a:cs typeface="Arial"/>
              </a:rPr>
              <a:t>Q1 QFR:</a:t>
            </a:r>
            <a:r>
              <a:rPr lang="en-US" sz="1800">
                <a:latin typeface="Arial"/>
                <a:cs typeface="Arial"/>
              </a:rPr>
              <a:t> Q1 expenditures</a:t>
            </a:r>
          </a:p>
          <a:p>
            <a:pPr marL="228600" lvl="1"/>
            <a:r>
              <a:rPr lang="en-US" sz="1800" b="1">
                <a:latin typeface="Arial"/>
                <a:cs typeface="Arial"/>
              </a:rPr>
              <a:t>Q2 QFR:</a:t>
            </a:r>
            <a:r>
              <a:rPr lang="en-US" sz="1800">
                <a:latin typeface="Arial"/>
                <a:cs typeface="Arial"/>
              </a:rPr>
              <a:t> Q1 + Q2 expenditures</a:t>
            </a:r>
          </a:p>
          <a:p>
            <a:pPr marL="228600" lvl="1"/>
            <a:r>
              <a:rPr lang="en-US" sz="1800" b="1">
                <a:latin typeface="Arial"/>
                <a:cs typeface="Arial"/>
              </a:rPr>
              <a:t>Q3: </a:t>
            </a:r>
            <a:r>
              <a:rPr lang="en-US" sz="1800">
                <a:latin typeface="Arial"/>
                <a:cs typeface="Arial"/>
              </a:rPr>
              <a:t>Q1 + Q2 + Q3 expenditures</a:t>
            </a:r>
          </a:p>
          <a:p>
            <a:pPr marL="228600" lvl="1"/>
            <a:r>
              <a:rPr lang="en-US" sz="1800" b="1">
                <a:latin typeface="Arial"/>
                <a:cs typeface="Arial"/>
              </a:rPr>
              <a:t>Q4:</a:t>
            </a:r>
            <a:r>
              <a:rPr lang="en-US" sz="1800">
                <a:latin typeface="Arial"/>
                <a:cs typeface="Arial"/>
              </a:rPr>
              <a:t> Q1 + Q2 + Q3 + Q4 expenditures</a:t>
            </a:r>
          </a:p>
          <a:p>
            <a:pPr marL="228600" lvl="1"/>
            <a:r>
              <a:rPr lang="en-US" sz="1800" b="1">
                <a:latin typeface="Arial"/>
                <a:cs typeface="Arial"/>
              </a:rPr>
              <a:t>Q5:</a:t>
            </a:r>
            <a:r>
              <a:rPr lang="en-US" sz="1800">
                <a:latin typeface="Arial"/>
                <a:cs typeface="Arial"/>
              </a:rPr>
              <a:t> Q1 + Q2 + Q3 + Q4 + Q5 expenditures</a:t>
            </a:r>
          </a:p>
        </p:txBody>
      </p:sp>
      <p:grpSp>
        <p:nvGrpSpPr>
          <p:cNvPr id="5" name="Group 4">
            <a:extLst>
              <a:ext uri="{FF2B5EF4-FFF2-40B4-BE49-F238E27FC236}">
                <a16:creationId xmlns:a16="http://schemas.microsoft.com/office/drawing/2014/main" id="{673377DF-8CCE-45F6-BAF2-9771A13F4CCD}"/>
              </a:ext>
            </a:extLst>
          </p:cNvPr>
          <p:cNvGrpSpPr/>
          <p:nvPr/>
        </p:nvGrpSpPr>
        <p:grpSpPr>
          <a:xfrm>
            <a:off x="2236477" y="1409095"/>
            <a:ext cx="3808229" cy="1522099"/>
            <a:chOff x="7457250" y="1921493"/>
            <a:chExt cx="4168873" cy="1666244"/>
          </a:xfrm>
        </p:grpSpPr>
        <p:pic>
          <p:nvPicPr>
            <p:cNvPr id="2" name="Picture 1">
              <a:extLst>
                <a:ext uri="{FF2B5EF4-FFF2-40B4-BE49-F238E27FC236}">
                  <a16:creationId xmlns:a16="http://schemas.microsoft.com/office/drawing/2014/main" id="{8335AEDC-6688-44B1-9712-7B5CDDEC207B}"/>
                </a:ext>
              </a:extLst>
            </p:cNvPr>
            <p:cNvPicPr>
              <a:picLocks noChangeAspect="1"/>
            </p:cNvPicPr>
            <p:nvPr/>
          </p:nvPicPr>
          <p:blipFill rotWithShape="1">
            <a:blip r:embed="rId6"/>
            <a:srcRect l="60271" t="27974" b="42475"/>
            <a:stretch/>
          </p:blipFill>
          <p:spPr>
            <a:xfrm>
              <a:off x="7457250" y="1921493"/>
              <a:ext cx="4168873" cy="1666244"/>
            </a:xfrm>
            <a:prstGeom prst="rect">
              <a:avLst/>
            </a:prstGeom>
            <a:ln w="6350">
              <a:solidFill>
                <a:schemeClr val="tx1"/>
              </a:solidFill>
            </a:ln>
          </p:spPr>
        </p:pic>
        <p:sp>
          <p:nvSpPr>
            <p:cNvPr id="8" name="Rectangle 7">
              <a:extLst>
                <a:ext uri="{FF2B5EF4-FFF2-40B4-BE49-F238E27FC236}">
                  <a16:creationId xmlns:a16="http://schemas.microsoft.com/office/drawing/2014/main" id="{B0139CF7-FA90-43BA-84A1-7381347FBE10}"/>
                </a:ext>
              </a:extLst>
            </p:cNvPr>
            <p:cNvSpPr/>
            <p:nvPr/>
          </p:nvSpPr>
          <p:spPr>
            <a:xfrm>
              <a:off x="8824466" y="1921493"/>
              <a:ext cx="1434439" cy="1602593"/>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4" name="Slide Number Placeholder 3">
            <a:extLst>
              <a:ext uri="{FF2B5EF4-FFF2-40B4-BE49-F238E27FC236}">
                <a16:creationId xmlns:a16="http://schemas.microsoft.com/office/drawing/2014/main" id="{A4720896-008B-4FF5-912F-93F8B6B329D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B4B322-45C3-458F-9EE2-F61A1A66E2C8}"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aphicFrame>
        <p:nvGraphicFramePr>
          <p:cNvPr id="9" name="Table 11">
            <a:extLst>
              <a:ext uri="{FF2B5EF4-FFF2-40B4-BE49-F238E27FC236}">
                <a16:creationId xmlns:a16="http://schemas.microsoft.com/office/drawing/2014/main" id="{52450BB6-848E-4F36-BA88-47403E1ADC74}"/>
              </a:ext>
            </a:extLst>
          </p:cNvPr>
          <p:cNvGraphicFramePr>
            <a:graphicFrameLocks noGrp="1"/>
          </p:cNvGraphicFramePr>
          <p:nvPr>
            <p:extLst>
              <p:ext uri="{D42A27DB-BD31-4B8C-83A1-F6EECF244321}">
                <p14:modId xmlns:p14="http://schemas.microsoft.com/office/powerpoint/2010/main" val="2670710934"/>
              </p:ext>
            </p:extLst>
          </p:nvPr>
        </p:nvGraphicFramePr>
        <p:xfrm>
          <a:off x="420683" y="3167720"/>
          <a:ext cx="7035058" cy="2103120"/>
        </p:xfrm>
        <a:graphic>
          <a:graphicData uri="http://schemas.openxmlformats.org/drawingml/2006/table">
            <a:tbl>
              <a:tblPr firstRow="1" bandRow="1">
                <a:tableStyleId>{9D7B26C5-4107-4FEC-AEDC-1716B250A1EF}</a:tableStyleId>
              </a:tblPr>
              <a:tblGrid>
                <a:gridCol w="2424225">
                  <a:extLst>
                    <a:ext uri="{9D8B030D-6E8A-4147-A177-3AD203B41FA5}">
                      <a16:colId xmlns:a16="http://schemas.microsoft.com/office/drawing/2014/main" val="517861560"/>
                    </a:ext>
                  </a:extLst>
                </a:gridCol>
                <a:gridCol w="2599509">
                  <a:extLst>
                    <a:ext uri="{9D8B030D-6E8A-4147-A177-3AD203B41FA5}">
                      <a16:colId xmlns:a16="http://schemas.microsoft.com/office/drawing/2014/main" val="195872166"/>
                    </a:ext>
                  </a:extLst>
                </a:gridCol>
                <a:gridCol w="2011324">
                  <a:extLst>
                    <a:ext uri="{9D8B030D-6E8A-4147-A177-3AD203B41FA5}">
                      <a16:colId xmlns:a16="http://schemas.microsoft.com/office/drawing/2014/main" val="3782150482"/>
                    </a:ext>
                  </a:extLst>
                </a:gridCol>
              </a:tblGrid>
              <a:tr h="370840">
                <a:tc>
                  <a:txBody>
                    <a:bodyPr/>
                    <a:lstStyle/>
                    <a:p>
                      <a:pPr algn="ctr"/>
                      <a:r>
                        <a:rPr lang="en-US" sz="1800" b="1">
                          <a:solidFill>
                            <a:schemeClr val="accent3"/>
                          </a:solidFill>
                          <a:latin typeface="Arial" panose="020B0604020202020204" pitchFamily="34" charset="0"/>
                          <a:cs typeface="Arial" panose="020B0604020202020204" pitchFamily="34" charset="0"/>
                        </a:rPr>
                        <a:t>Agreement Budget</a:t>
                      </a:r>
                      <a:r>
                        <a:rPr lang="en-US" sz="1800">
                          <a:solidFill>
                            <a:schemeClr val="accent3"/>
                          </a:solidFill>
                          <a:latin typeface="Arial" panose="020B0604020202020204" pitchFamily="34" charset="0"/>
                          <a:cs typeface="Arial" panose="020B0604020202020204" pitchFamily="34" charset="0"/>
                        </a:rPr>
                        <a:t> </a:t>
                      </a:r>
                      <a:endParaRPr lang="en-US">
                        <a:solidFill>
                          <a:schemeClr val="accent3"/>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a:solidFill>
                            <a:srgbClr val="3462A0"/>
                          </a:solidFill>
                          <a:latin typeface="Arial" panose="020B0604020202020204" pitchFamily="34" charset="0"/>
                          <a:cs typeface="Arial" panose="020B0604020202020204" pitchFamily="34" charset="0"/>
                        </a:rPr>
                        <a:t>Accrual Year to Date </a:t>
                      </a:r>
                      <a:endParaRPr lang="en-US">
                        <a:solidFill>
                          <a:srgbClr val="3462A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solidFill>
                            <a:schemeClr val="tx1"/>
                          </a:solidFill>
                          <a:latin typeface="Arial" panose="020B0604020202020204" pitchFamily="34" charset="0"/>
                          <a:cs typeface="Arial" panose="020B0604020202020204" pitchFamily="34" charset="0"/>
                        </a:rPr>
                        <a:t>Expenses as % of Budget </a:t>
                      </a:r>
                      <a:endParaRPr lang="en-US">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29976514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Enter amounts from your </a:t>
                      </a:r>
                      <a:r>
                        <a:rPr lang="en-US" sz="1800" b="1" u="sng" dirty="0">
                          <a:latin typeface="Arial" panose="020B0604020202020204" pitchFamily="34" charset="0"/>
                          <a:cs typeface="Arial" panose="020B0604020202020204" pitchFamily="34" charset="0"/>
                        </a:rPr>
                        <a:t>approved budge</a:t>
                      </a:r>
                      <a:r>
                        <a:rPr lang="en-US" sz="1800" u="sng" dirty="0">
                          <a:latin typeface="Arial" panose="020B0604020202020204" pitchFamily="34" charset="0"/>
                          <a:cs typeface="Arial" panose="020B0604020202020204" pitchFamily="34" charset="0"/>
                        </a:rPr>
                        <a:t>t</a:t>
                      </a:r>
                      <a:r>
                        <a:rPr lang="en-US" sz="1800" u="none"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into the (for each line item).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Arial" panose="020B0604020202020204" pitchFamily="34" charset="0"/>
                          <a:cs typeface="Arial" panose="020B0604020202020204" pitchFamily="34" charset="0"/>
                        </a:rPr>
                        <a:t>Total revenue or expenditures for each line item </a:t>
                      </a:r>
                      <a:r>
                        <a:rPr lang="en-US" sz="1800" b="1">
                          <a:solidFill>
                            <a:srgbClr val="3462A0"/>
                          </a:solidFill>
                          <a:latin typeface="Arial" panose="020B0604020202020204" pitchFamily="34" charset="0"/>
                          <a:cs typeface="Arial" panose="020B0604020202020204" pitchFamily="34" charset="0"/>
                        </a:rPr>
                        <a:t>(accumulated since the start of the contract)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latin typeface="Arial" panose="020B0604020202020204" pitchFamily="34" charset="0"/>
                          <a:cs typeface="Arial" panose="020B0604020202020204" pitchFamily="34" charset="0"/>
                        </a:rPr>
                        <a:t>Will automatically calculate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2226931"/>
                  </a:ext>
                </a:extLst>
              </a:tr>
            </a:tbl>
          </a:graphicData>
        </a:graphic>
      </p:graphicFrame>
      <p:pic>
        <p:nvPicPr>
          <p:cNvPr id="6" name="Picture 5">
            <a:extLst>
              <a:ext uri="{FF2B5EF4-FFF2-40B4-BE49-F238E27FC236}">
                <a16:creationId xmlns:a16="http://schemas.microsoft.com/office/drawing/2014/main" id="{0A18CD24-1F98-5351-A8B5-881257A6CF08}"/>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52197" t="56746" r="31365" b="30103"/>
          <a:stretch/>
        </p:blipFill>
        <p:spPr>
          <a:xfrm>
            <a:off x="233647" y="205138"/>
            <a:ext cx="1408115" cy="1126489"/>
          </a:xfrm>
          <a:prstGeom prst="rect">
            <a:avLst/>
          </a:prstGeom>
        </p:spPr>
      </p:pic>
      <p:grpSp>
        <p:nvGrpSpPr>
          <p:cNvPr id="10" name="Group 9">
            <a:extLst>
              <a:ext uri="{FF2B5EF4-FFF2-40B4-BE49-F238E27FC236}">
                <a16:creationId xmlns:a16="http://schemas.microsoft.com/office/drawing/2014/main" id="{6FA77CB9-8427-1150-CB9A-28E65BE7D1F6}"/>
              </a:ext>
            </a:extLst>
          </p:cNvPr>
          <p:cNvGrpSpPr/>
          <p:nvPr/>
        </p:nvGrpSpPr>
        <p:grpSpPr>
          <a:xfrm>
            <a:off x="-378365" y="4734185"/>
            <a:ext cx="8087780" cy="1441030"/>
            <a:chOff x="-378365" y="4734185"/>
            <a:chExt cx="8087780" cy="1441030"/>
          </a:xfrm>
        </p:grpSpPr>
        <p:sp>
          <p:nvSpPr>
            <p:cNvPr id="11" name="Rectangle: Rounded Corners 10">
              <a:extLst>
                <a:ext uri="{FF2B5EF4-FFF2-40B4-BE49-F238E27FC236}">
                  <a16:creationId xmlns:a16="http://schemas.microsoft.com/office/drawing/2014/main" id="{F60BDEF2-4BD6-4989-B0A3-CFE3E7239026}"/>
                </a:ext>
              </a:extLst>
            </p:cNvPr>
            <p:cNvSpPr/>
            <p:nvPr/>
          </p:nvSpPr>
          <p:spPr>
            <a:xfrm>
              <a:off x="-378365" y="5566511"/>
              <a:ext cx="8087780" cy="608704"/>
            </a:xfrm>
            <a:prstGeom prst="roundRect">
              <a:avLst/>
            </a:prstGeom>
            <a:solidFill>
              <a:srgbClr val="FFFF00"/>
            </a:solidFill>
            <a:ln>
              <a:no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b="1" i="1" dirty="0">
                  <a:solidFill>
                    <a:srgbClr val="000000"/>
                  </a:solidFill>
                  <a:latin typeface="Arial" panose="020B0604020202020204"/>
                </a:rPr>
                <a:t>IMPORTANT:</a:t>
              </a:r>
              <a:r>
                <a:rPr kumimoji="0" lang="en-US" sz="1800" b="1" i="1" u="none" strike="noStrike" kern="1200" cap="none" spc="0" normalizeH="0" baseline="0" noProof="0" dirty="0">
                  <a:ln>
                    <a:noFill/>
                  </a:ln>
                  <a:solidFill>
                    <a:srgbClr val="000000"/>
                  </a:solidFill>
                  <a:effectLst/>
                  <a:uLnTx/>
                  <a:uFillTx/>
                  <a:latin typeface="Arial" panose="020B0604020202020204"/>
                  <a:ea typeface="+mn-ea"/>
                  <a:cs typeface="+mn-cs"/>
                </a:rPr>
                <a:t> Do not enter information into or change any </a:t>
              </a:r>
              <a:r>
                <a:rPr kumimoji="0" lang="en-US" sz="1800" b="1" i="1" u="sng" strike="noStrike" kern="1200" cap="none" spc="0" normalizeH="0" baseline="0" noProof="0" dirty="0">
                  <a:ln>
                    <a:noFill/>
                  </a:ln>
                  <a:solidFill>
                    <a:srgbClr val="000000"/>
                  </a:solidFill>
                  <a:effectLst/>
                  <a:uLnTx/>
                  <a:uFillTx/>
                  <a:latin typeface="Arial" panose="020B0604020202020204"/>
                  <a:ea typeface="+mn-ea"/>
                  <a:cs typeface="+mn-cs"/>
                </a:rPr>
                <a:t>yellow cells</a:t>
              </a:r>
              <a:r>
                <a:rPr kumimoji="0" lang="en-US" sz="1800" b="1" i="1" u="none" strike="noStrike" kern="1200" cap="none" spc="0" normalizeH="0" baseline="0" noProof="0" dirty="0">
                  <a:ln>
                    <a:noFill/>
                  </a:ln>
                  <a:solidFill>
                    <a:srgbClr val="000000"/>
                  </a:solidFill>
                  <a:effectLst/>
                  <a:uLnTx/>
                  <a:uFillTx/>
                  <a:latin typeface="Arial" panose="020B0604020202020204"/>
                  <a:ea typeface="+mn-ea"/>
                  <a:cs typeface="+mn-cs"/>
                </a:rPr>
                <a:t>! This will cause calculation errors.</a:t>
              </a:r>
              <a:endPar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Graphic 6" descr="Line arrow: Counter-clockwise curve with solid fill">
              <a:extLst>
                <a:ext uri="{FF2B5EF4-FFF2-40B4-BE49-F238E27FC236}">
                  <a16:creationId xmlns:a16="http://schemas.microsoft.com/office/drawing/2014/main" id="{0FB2EA56-E95C-FFE9-1F76-EE6357A464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393959">
              <a:off x="6304939" y="4734185"/>
              <a:ext cx="914400" cy="914400"/>
            </a:xfrm>
            <a:prstGeom prst="rect">
              <a:avLst/>
            </a:prstGeom>
          </p:spPr>
        </p:pic>
      </p:grpSp>
      <p:pic>
        <p:nvPicPr>
          <p:cNvPr id="12" name="Graphic 11" descr="No sign with solid fill">
            <a:extLst>
              <a:ext uri="{FF2B5EF4-FFF2-40B4-BE49-F238E27FC236}">
                <a16:creationId xmlns:a16="http://schemas.microsoft.com/office/drawing/2014/main" id="{B9165631-93B1-CAEB-6F16-44E1318B12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34304" y="4425715"/>
            <a:ext cx="757442" cy="757442"/>
          </a:xfrm>
          <a:prstGeom prst="rect">
            <a:avLst/>
          </a:prstGeom>
        </p:spPr>
      </p:pic>
      <p:sp>
        <p:nvSpPr>
          <p:cNvPr id="13" name="Footer Placeholder 4">
            <a:extLst>
              <a:ext uri="{FF2B5EF4-FFF2-40B4-BE49-F238E27FC236}">
                <a16:creationId xmlns:a16="http://schemas.microsoft.com/office/drawing/2014/main" id="{B3C94417-84A7-E989-D63F-427AB75E07FF}"/>
              </a:ext>
            </a:extLst>
          </p:cNvPr>
          <p:cNvSpPr>
            <a:spLocks noGrp="1"/>
          </p:cNvSpPr>
          <p:nvPr>
            <p:ph type="ftr" sz="quarter" idx="3"/>
          </p:nvPr>
        </p:nvSpPr>
        <p:spPr>
          <a:xfrm>
            <a:off x="838200" y="6228290"/>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pic>
        <p:nvPicPr>
          <p:cNvPr id="27" name="Audio 26">
            <a:hlinkClick r:id="" action="ppaction://media"/>
            <a:extLst>
              <a:ext uri="{FF2B5EF4-FFF2-40B4-BE49-F238E27FC236}">
                <a16:creationId xmlns:a16="http://schemas.microsoft.com/office/drawing/2014/main" id="{61BF4184-B7E9-5F13-A2A7-17A8A898A08F}"/>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314331250"/>
      </p:ext>
    </p:extLst>
  </p:cSld>
  <p:clrMapOvr>
    <a:masterClrMapping/>
  </p:clrMapOvr>
  <mc:AlternateContent xmlns:mc="http://schemas.openxmlformats.org/markup-compatibility/2006">
    <mc:Choice xmlns:p14="http://schemas.microsoft.com/office/powerpoint/2010/main" Requires="p14">
      <p:transition spd="slow" p14:dur="2000" advTm="105021"/>
    </mc:Choice>
    <mc:Fallback>
      <p:transition spd="slow" advTm="105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C85881-CDC0-5234-C2C2-7E9BC9373774}"/>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53609" t="37021" r="33150" b="49171"/>
          <a:stretch/>
        </p:blipFill>
        <p:spPr>
          <a:xfrm>
            <a:off x="410118" y="309104"/>
            <a:ext cx="1269641" cy="1324018"/>
          </a:xfrm>
          <a:prstGeom prst="rect">
            <a:avLst/>
          </a:prstGeom>
        </p:spPr>
      </p:pic>
      <p:pic>
        <p:nvPicPr>
          <p:cNvPr id="9" name="Picture 8">
            <a:extLst>
              <a:ext uri="{FF2B5EF4-FFF2-40B4-BE49-F238E27FC236}">
                <a16:creationId xmlns:a16="http://schemas.microsoft.com/office/drawing/2014/main" id="{866A2FEB-873F-4AD4-B463-0287A7E07C60}"/>
              </a:ext>
            </a:extLst>
          </p:cNvPr>
          <p:cNvPicPr>
            <a:picLocks noChangeAspect="1"/>
          </p:cNvPicPr>
          <p:nvPr/>
        </p:nvPicPr>
        <p:blipFill rotWithShape="1">
          <a:blip r:embed="rId7"/>
          <a:srcRect t="17587" b="19606"/>
          <a:stretch/>
        </p:blipFill>
        <p:spPr>
          <a:xfrm>
            <a:off x="559700" y="1660065"/>
            <a:ext cx="7406569" cy="2350984"/>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C2D09C8E-6DC1-48C4-9927-AE7ECB995A27}"/>
              </a:ext>
            </a:extLst>
          </p:cNvPr>
          <p:cNvSpPr>
            <a:spLocks noGrp="1"/>
          </p:cNvSpPr>
          <p:nvPr>
            <p:ph idx="1"/>
          </p:nvPr>
        </p:nvSpPr>
        <p:spPr>
          <a:xfrm>
            <a:off x="8070784" y="1477270"/>
            <a:ext cx="3543751" cy="2547919"/>
          </a:xfrm>
          <a:prstGeom prst="roundRect">
            <a:avLst/>
          </a:prstGeom>
          <a:noFill/>
          <a:ln w="57150">
            <a:solidFill>
              <a:srgbClr val="EAA00D"/>
            </a:solidFill>
          </a:ln>
        </p:spPr>
        <p:txBody>
          <a:bodyPr anchor="ctr">
            <a:noAutofit/>
          </a:bodyPr>
          <a:lstStyle/>
          <a:p>
            <a:pPr marL="0" indent="0">
              <a:buNone/>
            </a:pPr>
            <a:r>
              <a:rPr lang="en-US" sz="1800" b="1" dirty="0">
                <a:solidFill>
                  <a:srgbClr val="3462A0"/>
                </a:solidFill>
              </a:rPr>
              <a:t>Most of this section will be auto-calculated or completed by DHHS.</a:t>
            </a:r>
          </a:p>
          <a:p>
            <a:pPr marL="282575" indent="0">
              <a:buNone/>
            </a:pPr>
            <a:r>
              <a:rPr lang="en-US" sz="1800" dirty="0"/>
              <a:t>On line 137, enter your </a:t>
            </a:r>
            <a:r>
              <a:rPr lang="en-US" sz="1800" b="1" dirty="0"/>
              <a:t>negotiated percent from your Rider F-1 ASF</a:t>
            </a:r>
            <a:r>
              <a:rPr lang="en-US" sz="1800" dirty="0"/>
              <a:t> from your budget. This is the sum of the two percentages on lines 11 and 12.</a:t>
            </a:r>
          </a:p>
        </p:txBody>
      </p:sp>
      <p:sp>
        <p:nvSpPr>
          <p:cNvPr id="4" name="Slide Number Placeholder 3">
            <a:extLst>
              <a:ext uri="{FF2B5EF4-FFF2-40B4-BE49-F238E27FC236}">
                <a16:creationId xmlns:a16="http://schemas.microsoft.com/office/drawing/2014/main" id="{46E710F3-3432-492A-8D60-9DE9A4EA418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4B4B322-45C3-458F-9EE2-F61A1A66E2C8}" type="slidenum">
              <a:rPr lang="en-US" smtClean="0"/>
              <a:pPr>
                <a:spcAft>
                  <a:spcPts val="600"/>
                </a:spcAft>
              </a:pPr>
              <a:t>7</a:t>
            </a:fld>
            <a:endParaRPr lang="en-US" sz="1050">
              <a:solidFill>
                <a:schemeClr val="tx1">
                  <a:lumMod val="50000"/>
                  <a:lumOff val="50000"/>
                </a:schemeClr>
              </a:solidFill>
            </a:endParaRPr>
          </a:p>
        </p:txBody>
      </p:sp>
      <p:sp>
        <p:nvSpPr>
          <p:cNvPr id="8" name="Title 27">
            <a:extLst>
              <a:ext uri="{FF2B5EF4-FFF2-40B4-BE49-F238E27FC236}">
                <a16:creationId xmlns:a16="http://schemas.microsoft.com/office/drawing/2014/main" id="{09E49DC3-66B9-1F3B-2DCC-7490EF25EC8A}"/>
              </a:ext>
            </a:extLst>
          </p:cNvPr>
          <p:cNvSpPr>
            <a:spLocks noGrp="1"/>
          </p:cNvSpPr>
          <p:nvPr>
            <p:ph type="title"/>
          </p:nvPr>
        </p:nvSpPr>
        <p:spPr>
          <a:xfrm>
            <a:off x="1679759" y="219958"/>
            <a:ext cx="8832481" cy="1502310"/>
          </a:xfrm>
        </p:spPr>
        <p:txBody>
          <a:bodyPr>
            <a:normAutofit/>
          </a:bodyPr>
          <a:lstStyle/>
          <a:p>
            <a:r>
              <a:rPr lang="en-US" b="1" kern="1200">
                <a:solidFill>
                  <a:schemeClr val="accent6"/>
                </a:solidFill>
              </a:rPr>
              <a:t>Amount Due to Agency/DHHS – </a:t>
            </a:r>
            <a:br>
              <a:rPr lang="en-US" b="1" kern="1200">
                <a:solidFill>
                  <a:schemeClr val="accent6"/>
                </a:solidFill>
              </a:rPr>
            </a:br>
            <a:r>
              <a:rPr lang="en-US" b="1" kern="1200">
                <a:solidFill>
                  <a:schemeClr val="accent6"/>
                </a:solidFill>
              </a:rPr>
              <a:t>Cash Reimbursement Section</a:t>
            </a:r>
          </a:p>
        </p:txBody>
      </p:sp>
      <p:sp>
        <p:nvSpPr>
          <p:cNvPr id="6" name="Footer Placeholder 4">
            <a:extLst>
              <a:ext uri="{FF2B5EF4-FFF2-40B4-BE49-F238E27FC236}">
                <a16:creationId xmlns:a16="http://schemas.microsoft.com/office/drawing/2014/main" id="{1FC0C394-4AEC-D42F-AA9C-C2100EAED067}"/>
              </a:ext>
            </a:extLst>
          </p:cNvPr>
          <p:cNvSpPr>
            <a:spLocks noGrp="1"/>
          </p:cNvSpPr>
          <p:nvPr>
            <p:ph type="ftr" sz="quarter" idx="3"/>
          </p:nvPr>
        </p:nvSpPr>
        <p:spPr>
          <a:xfrm>
            <a:off x="696359" y="6173787"/>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grpSp>
        <p:nvGrpSpPr>
          <p:cNvPr id="24" name="Group 23">
            <a:extLst>
              <a:ext uri="{FF2B5EF4-FFF2-40B4-BE49-F238E27FC236}">
                <a16:creationId xmlns:a16="http://schemas.microsoft.com/office/drawing/2014/main" id="{539CECC9-5B9F-6318-F8CB-01CBD2DDFE11}"/>
              </a:ext>
            </a:extLst>
          </p:cNvPr>
          <p:cNvGrpSpPr/>
          <p:nvPr/>
        </p:nvGrpSpPr>
        <p:grpSpPr>
          <a:xfrm>
            <a:off x="5786243" y="2404954"/>
            <a:ext cx="2765801" cy="604469"/>
            <a:chOff x="5786243" y="2404954"/>
            <a:chExt cx="2765801" cy="604469"/>
          </a:xfrm>
        </p:grpSpPr>
        <p:sp>
          <p:nvSpPr>
            <p:cNvPr id="5" name="Oval 4">
              <a:extLst>
                <a:ext uri="{FF2B5EF4-FFF2-40B4-BE49-F238E27FC236}">
                  <a16:creationId xmlns:a16="http://schemas.microsoft.com/office/drawing/2014/main" id="{DDE4F6F8-81E3-3B70-F104-E1CFE1E55A02}"/>
                </a:ext>
              </a:extLst>
            </p:cNvPr>
            <p:cNvSpPr/>
            <p:nvPr/>
          </p:nvSpPr>
          <p:spPr>
            <a:xfrm>
              <a:off x="7990934" y="2404954"/>
              <a:ext cx="561110" cy="571968"/>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1</a:t>
              </a:r>
            </a:p>
          </p:txBody>
        </p:sp>
        <p:sp>
          <p:nvSpPr>
            <p:cNvPr id="14" name="Oval 13">
              <a:extLst>
                <a:ext uri="{FF2B5EF4-FFF2-40B4-BE49-F238E27FC236}">
                  <a16:creationId xmlns:a16="http://schemas.microsoft.com/office/drawing/2014/main" id="{EF53395E-3D29-A296-2D1D-8CBE7FAB3AF7}"/>
                </a:ext>
              </a:extLst>
            </p:cNvPr>
            <p:cNvSpPr/>
            <p:nvPr/>
          </p:nvSpPr>
          <p:spPr>
            <a:xfrm>
              <a:off x="5786243" y="2730964"/>
              <a:ext cx="269831" cy="271389"/>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1</a:t>
              </a:r>
            </a:p>
          </p:txBody>
        </p:sp>
        <p:sp>
          <p:nvSpPr>
            <p:cNvPr id="11" name="Rectangle: Rounded Corners 10">
              <a:extLst>
                <a:ext uri="{FF2B5EF4-FFF2-40B4-BE49-F238E27FC236}">
                  <a16:creationId xmlns:a16="http://schemas.microsoft.com/office/drawing/2014/main" id="{1FAEA790-132B-2F54-0206-661293CCE336}"/>
                </a:ext>
              </a:extLst>
            </p:cNvPr>
            <p:cNvSpPr/>
            <p:nvPr/>
          </p:nvSpPr>
          <p:spPr>
            <a:xfrm>
              <a:off x="6095999" y="2738034"/>
              <a:ext cx="771071" cy="271389"/>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50F27D55-C19D-A49D-F463-BF1DA2EE1AAA}"/>
              </a:ext>
            </a:extLst>
          </p:cNvPr>
          <p:cNvGrpSpPr/>
          <p:nvPr/>
        </p:nvGrpSpPr>
        <p:grpSpPr>
          <a:xfrm>
            <a:off x="1778695" y="3806075"/>
            <a:ext cx="9853605" cy="2550274"/>
            <a:chOff x="1778695" y="3806075"/>
            <a:chExt cx="9853605" cy="2550274"/>
          </a:xfrm>
        </p:grpSpPr>
        <p:pic>
          <p:nvPicPr>
            <p:cNvPr id="1026" name="Picture 2">
              <a:extLst>
                <a:ext uri="{FF2B5EF4-FFF2-40B4-BE49-F238E27FC236}">
                  <a16:creationId xmlns:a16="http://schemas.microsoft.com/office/drawing/2014/main" id="{B164BB56-9A9A-FB8D-D6DF-87D9396DB3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17" r="3170" b="23218"/>
            <a:stretch/>
          </p:blipFill>
          <p:spPr bwMode="auto">
            <a:xfrm>
              <a:off x="4207362" y="4199294"/>
              <a:ext cx="7424938" cy="2051167"/>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Graphic 17" descr="Arrow Right with solid fill">
              <a:extLst>
                <a:ext uri="{FF2B5EF4-FFF2-40B4-BE49-F238E27FC236}">
                  <a16:creationId xmlns:a16="http://schemas.microsoft.com/office/drawing/2014/main" id="{DE1579CE-36D5-5ECF-F9C0-8EC32DB69D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7143386">
              <a:off x="8021987" y="3949409"/>
              <a:ext cx="1201068" cy="914400"/>
            </a:xfrm>
            <a:prstGeom prst="rect">
              <a:avLst/>
            </a:prstGeom>
          </p:spPr>
        </p:pic>
        <p:sp>
          <p:nvSpPr>
            <p:cNvPr id="19" name="Rectangle: Rounded Corners 18">
              <a:extLst>
                <a:ext uri="{FF2B5EF4-FFF2-40B4-BE49-F238E27FC236}">
                  <a16:creationId xmlns:a16="http://schemas.microsoft.com/office/drawing/2014/main" id="{29A0691E-EA77-1D63-65F3-72FF060267D7}"/>
                </a:ext>
              </a:extLst>
            </p:cNvPr>
            <p:cNvSpPr/>
            <p:nvPr/>
          </p:nvSpPr>
          <p:spPr>
            <a:xfrm>
              <a:off x="1778695" y="4978798"/>
              <a:ext cx="2188187" cy="722755"/>
            </a:xfrm>
            <a:prstGeom prst="roundRect">
              <a:avLst/>
            </a:prstGeom>
            <a:ln w="28575">
              <a:prstDash val="dash"/>
            </a:ln>
          </p:spPr>
          <p:style>
            <a:lnRef idx="2">
              <a:schemeClr val="accent1"/>
            </a:lnRef>
            <a:fillRef idx="1">
              <a:schemeClr val="lt1"/>
            </a:fillRef>
            <a:effectRef idx="0">
              <a:schemeClr val="accent1"/>
            </a:effectRef>
            <a:fontRef idx="minor">
              <a:schemeClr val="dk1"/>
            </a:fontRef>
          </p:style>
          <p:txBody>
            <a:bodyPr rtlCol="0" anchor="ctr"/>
            <a:lstStyle/>
            <a:p>
              <a:pPr algn="r"/>
              <a:r>
                <a:rPr lang="en-US" b="1" dirty="0">
                  <a:solidFill>
                    <a:schemeClr val="tx1"/>
                  </a:solidFill>
                  <a:latin typeface="Arial" panose="020B0604020202020204" pitchFamily="34" charset="0"/>
                  <a:cs typeface="Arial" panose="020B0604020202020204" pitchFamily="34" charset="0"/>
                </a:rPr>
                <a:t>Rider F-1 ASF tab of your budget</a:t>
              </a:r>
            </a:p>
          </p:txBody>
        </p:sp>
        <p:pic>
          <p:nvPicPr>
            <p:cNvPr id="20" name="Graphic 19" descr="Arrow Right with solid fill">
              <a:extLst>
                <a:ext uri="{FF2B5EF4-FFF2-40B4-BE49-F238E27FC236}">
                  <a16:creationId xmlns:a16="http://schemas.microsoft.com/office/drawing/2014/main" id="{461CD44C-C7B1-E596-7437-E4A25503B4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6055" y="5441949"/>
              <a:ext cx="1201068" cy="914400"/>
            </a:xfrm>
            <a:prstGeom prst="rect">
              <a:avLst/>
            </a:prstGeom>
          </p:spPr>
        </p:pic>
      </p:grpSp>
      <p:pic>
        <p:nvPicPr>
          <p:cNvPr id="35" name="Audio 34">
            <a:hlinkClick r:id="" action="ppaction://media"/>
            <a:extLst>
              <a:ext uri="{FF2B5EF4-FFF2-40B4-BE49-F238E27FC236}">
                <a16:creationId xmlns:a16="http://schemas.microsoft.com/office/drawing/2014/main" id="{9158BE22-ED88-48AC-E078-5434326C35D9}"/>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271133665"/>
      </p:ext>
    </p:extLst>
  </p:cSld>
  <p:clrMapOvr>
    <a:masterClrMapping/>
  </p:clrMapOvr>
  <mc:AlternateContent xmlns:mc="http://schemas.openxmlformats.org/markup-compatibility/2006">
    <mc:Choice xmlns:p14="http://schemas.microsoft.com/office/powerpoint/2010/main" Requires="p14">
      <p:transition spd="slow" p14:dur="2000" advTm="42689"/>
    </mc:Choice>
    <mc:Fallback>
      <p:transition spd="slow" advTm="42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6A2FEB-873F-4AD4-B463-0287A7E07C60}"/>
              </a:ext>
            </a:extLst>
          </p:cNvPr>
          <p:cNvPicPr>
            <a:picLocks noChangeAspect="1"/>
          </p:cNvPicPr>
          <p:nvPr/>
        </p:nvPicPr>
        <p:blipFill rotWithShape="1">
          <a:blip r:embed="rId6"/>
          <a:srcRect t="23456"/>
          <a:stretch/>
        </p:blipFill>
        <p:spPr>
          <a:xfrm>
            <a:off x="430484" y="2090990"/>
            <a:ext cx="7181128" cy="2777958"/>
          </a:xfrm>
          <a:prstGeom prst="rect">
            <a:avLst/>
          </a:prstGeom>
          <a:ln w="38100">
            <a:solidFill>
              <a:schemeClr val="accent6"/>
            </a:solid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46E710F3-3432-492A-8D60-9DE9A4EA418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4B4B322-45C3-458F-9EE2-F61A1A66E2C8}" type="slidenum">
              <a:rPr lang="en-US" smtClean="0"/>
              <a:pPr>
                <a:spcAft>
                  <a:spcPts val="600"/>
                </a:spcAft>
              </a:pPr>
              <a:t>8</a:t>
            </a:fld>
            <a:endParaRPr lang="en-US" sz="1050">
              <a:solidFill>
                <a:schemeClr val="tx1">
                  <a:lumMod val="50000"/>
                  <a:lumOff val="50000"/>
                </a:schemeClr>
              </a:solidFill>
            </a:endParaRPr>
          </a:p>
        </p:txBody>
      </p:sp>
      <p:sp>
        <p:nvSpPr>
          <p:cNvPr id="8" name="Title 27">
            <a:extLst>
              <a:ext uri="{FF2B5EF4-FFF2-40B4-BE49-F238E27FC236}">
                <a16:creationId xmlns:a16="http://schemas.microsoft.com/office/drawing/2014/main" id="{09E49DC3-66B9-1F3B-2DCC-7490EF25EC8A}"/>
              </a:ext>
            </a:extLst>
          </p:cNvPr>
          <p:cNvSpPr>
            <a:spLocks noGrp="1"/>
          </p:cNvSpPr>
          <p:nvPr>
            <p:ph type="title"/>
          </p:nvPr>
        </p:nvSpPr>
        <p:spPr>
          <a:xfrm>
            <a:off x="1679759" y="219958"/>
            <a:ext cx="8832481" cy="1502310"/>
          </a:xfrm>
        </p:spPr>
        <p:txBody>
          <a:bodyPr>
            <a:normAutofit/>
          </a:bodyPr>
          <a:lstStyle/>
          <a:p>
            <a:r>
              <a:rPr lang="en-US" b="1" kern="1200" dirty="0">
                <a:solidFill>
                  <a:schemeClr val="accent6"/>
                </a:solidFill>
              </a:rPr>
              <a:t>Amount Due to Agency/DHHS – </a:t>
            </a:r>
            <a:br>
              <a:rPr lang="en-US" b="1" kern="1200" dirty="0">
                <a:solidFill>
                  <a:schemeClr val="accent6"/>
                </a:solidFill>
              </a:rPr>
            </a:br>
            <a:r>
              <a:rPr lang="en-US" b="1" kern="1200" dirty="0">
                <a:solidFill>
                  <a:schemeClr val="accent6"/>
                </a:solidFill>
              </a:rPr>
              <a:t>Cash Reimbursement Section</a:t>
            </a:r>
          </a:p>
        </p:txBody>
      </p:sp>
      <p:pic>
        <p:nvPicPr>
          <p:cNvPr id="2" name="Picture 1">
            <a:extLst>
              <a:ext uri="{FF2B5EF4-FFF2-40B4-BE49-F238E27FC236}">
                <a16:creationId xmlns:a16="http://schemas.microsoft.com/office/drawing/2014/main" id="{C5C85881-CDC0-5234-C2C2-7E9BC9373774}"/>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53609" t="37021" r="33150" b="49171"/>
          <a:stretch/>
        </p:blipFill>
        <p:spPr>
          <a:xfrm>
            <a:off x="410118" y="309104"/>
            <a:ext cx="1269641" cy="1324018"/>
          </a:xfrm>
          <a:prstGeom prst="rect">
            <a:avLst/>
          </a:prstGeom>
        </p:spPr>
      </p:pic>
      <p:sp>
        <p:nvSpPr>
          <p:cNvPr id="6" name="Footer Placeholder 4">
            <a:extLst>
              <a:ext uri="{FF2B5EF4-FFF2-40B4-BE49-F238E27FC236}">
                <a16:creationId xmlns:a16="http://schemas.microsoft.com/office/drawing/2014/main" id="{1FC0C394-4AEC-D42F-AA9C-C2100EAED067}"/>
              </a:ext>
            </a:extLst>
          </p:cNvPr>
          <p:cNvSpPr>
            <a:spLocks noGrp="1"/>
          </p:cNvSpPr>
          <p:nvPr>
            <p:ph type="ftr" sz="quarter" idx="3"/>
          </p:nvPr>
        </p:nvSpPr>
        <p:spPr>
          <a:xfrm>
            <a:off x="696359" y="6173787"/>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grpSp>
        <p:nvGrpSpPr>
          <p:cNvPr id="25" name="Group 24">
            <a:extLst>
              <a:ext uri="{FF2B5EF4-FFF2-40B4-BE49-F238E27FC236}">
                <a16:creationId xmlns:a16="http://schemas.microsoft.com/office/drawing/2014/main" id="{38BC8CC6-469E-7BA6-40DA-05DDA8DAF0F1}"/>
              </a:ext>
            </a:extLst>
          </p:cNvPr>
          <p:cNvGrpSpPr/>
          <p:nvPr/>
        </p:nvGrpSpPr>
        <p:grpSpPr>
          <a:xfrm>
            <a:off x="1415514" y="4202451"/>
            <a:ext cx="10153793" cy="2013136"/>
            <a:chOff x="1397494" y="4509827"/>
            <a:chExt cx="10153793" cy="2013136"/>
          </a:xfrm>
        </p:grpSpPr>
        <p:sp>
          <p:nvSpPr>
            <p:cNvPr id="15" name="Oval 14">
              <a:extLst>
                <a:ext uri="{FF2B5EF4-FFF2-40B4-BE49-F238E27FC236}">
                  <a16:creationId xmlns:a16="http://schemas.microsoft.com/office/drawing/2014/main" id="{0E649DB1-E32B-AE06-7E17-AA2C3B1B1788}"/>
                </a:ext>
              </a:extLst>
            </p:cNvPr>
            <p:cNvSpPr/>
            <p:nvPr/>
          </p:nvSpPr>
          <p:spPr>
            <a:xfrm>
              <a:off x="7593592" y="5950995"/>
              <a:ext cx="561110" cy="571968"/>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4</a:t>
              </a:r>
            </a:p>
          </p:txBody>
        </p:sp>
        <p:sp>
          <p:nvSpPr>
            <p:cNvPr id="18" name="Rectangle: Rounded Corners 17">
              <a:extLst>
                <a:ext uri="{FF2B5EF4-FFF2-40B4-BE49-F238E27FC236}">
                  <a16:creationId xmlns:a16="http://schemas.microsoft.com/office/drawing/2014/main" id="{3904CB56-9F9D-1518-F15A-24F3E659A452}"/>
                </a:ext>
              </a:extLst>
            </p:cNvPr>
            <p:cNvSpPr/>
            <p:nvPr/>
          </p:nvSpPr>
          <p:spPr>
            <a:xfrm>
              <a:off x="1463040" y="4649970"/>
              <a:ext cx="5155252" cy="208742"/>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46F9306-44C4-DFF1-6328-06E6595425DA}"/>
                </a:ext>
              </a:extLst>
            </p:cNvPr>
            <p:cNvSpPr/>
            <p:nvPr/>
          </p:nvSpPr>
          <p:spPr>
            <a:xfrm>
              <a:off x="1397494" y="4509827"/>
              <a:ext cx="427285" cy="421105"/>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4</a:t>
              </a:r>
            </a:p>
          </p:txBody>
        </p:sp>
        <p:sp>
          <p:nvSpPr>
            <p:cNvPr id="14" name="TextBox 13">
              <a:extLst>
                <a:ext uri="{FF2B5EF4-FFF2-40B4-BE49-F238E27FC236}">
                  <a16:creationId xmlns:a16="http://schemas.microsoft.com/office/drawing/2014/main" id="{E856685C-BF0E-023C-8E28-924A24ED4AF2}"/>
                </a:ext>
              </a:extLst>
            </p:cNvPr>
            <p:cNvSpPr txBox="1"/>
            <p:nvPr/>
          </p:nvSpPr>
          <p:spPr>
            <a:xfrm>
              <a:off x="7748669" y="6025253"/>
              <a:ext cx="3802618" cy="369332"/>
            </a:xfrm>
            <a:prstGeom prst="rect">
              <a:avLst/>
            </a:prstGeom>
            <a:noFill/>
          </p:spPr>
          <p:txBody>
            <a:bodyPr wrap="square" rtlCol="0">
              <a:spAutoFit/>
            </a:bodyPr>
            <a:lstStyle/>
            <a:p>
              <a:pPr marL="349250" indent="0">
                <a:buNone/>
              </a:pPr>
              <a:r>
                <a:rPr lang="en-US" sz="1800" dirty="0">
                  <a:latin typeface="Arial" panose="020B0604020202020204" pitchFamily="34" charset="0"/>
                  <a:cs typeface="Arial" panose="020B0604020202020204" pitchFamily="34" charset="0"/>
                </a:rPr>
                <a:t>Type your </a:t>
              </a:r>
              <a:r>
                <a:rPr lang="en-US" sz="1800" b="1" dirty="0">
                  <a:latin typeface="Arial" panose="020B0604020202020204" pitchFamily="34" charset="0"/>
                  <a:cs typeface="Arial" panose="020B0604020202020204" pitchFamily="34" charset="0"/>
                </a:rPr>
                <a:t>name and date</a:t>
              </a:r>
              <a:r>
                <a:rPr lang="en-US" sz="1800" dirty="0">
                  <a:latin typeface="Arial" panose="020B0604020202020204" pitchFamily="34" charset="0"/>
                  <a:cs typeface="Arial" panose="020B0604020202020204" pitchFamily="34" charset="0"/>
                </a:rPr>
                <a:t>. </a:t>
              </a:r>
            </a:p>
          </p:txBody>
        </p:sp>
      </p:grpSp>
      <p:pic>
        <p:nvPicPr>
          <p:cNvPr id="46" name="Audio 45">
            <a:hlinkClick r:id="" action="ppaction://media"/>
            <a:extLst>
              <a:ext uri="{FF2B5EF4-FFF2-40B4-BE49-F238E27FC236}">
                <a16:creationId xmlns:a16="http://schemas.microsoft.com/office/drawing/2014/main" id="{3D909E73-A645-5DED-CD80-300D0ABB96F9}"/>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03125" t="-203125" r="-203125" b="-203125"/>
          <a:stretch>
            <a:fillRect/>
          </a:stretch>
        </p:blipFill>
        <p:spPr>
          <a:xfrm>
            <a:off x="10052304" y="4718304"/>
            <a:ext cx="2057400" cy="2057400"/>
          </a:xfrm>
          <a:prstGeom prst="ellipse">
            <a:avLst/>
          </a:prstGeom>
        </p:spPr>
      </p:pic>
      <p:grpSp>
        <p:nvGrpSpPr>
          <p:cNvPr id="29" name="Group 28">
            <a:extLst>
              <a:ext uri="{FF2B5EF4-FFF2-40B4-BE49-F238E27FC236}">
                <a16:creationId xmlns:a16="http://schemas.microsoft.com/office/drawing/2014/main" id="{EC902818-DFFA-665C-14CD-1573573DE37D}"/>
              </a:ext>
            </a:extLst>
          </p:cNvPr>
          <p:cNvGrpSpPr/>
          <p:nvPr/>
        </p:nvGrpSpPr>
        <p:grpSpPr>
          <a:xfrm>
            <a:off x="5252499" y="3292803"/>
            <a:ext cx="6676691" cy="2308324"/>
            <a:chOff x="5252499" y="3292803"/>
            <a:chExt cx="6676691" cy="2308324"/>
          </a:xfrm>
        </p:grpSpPr>
        <p:sp>
          <p:nvSpPr>
            <p:cNvPr id="10" name="Oval 9">
              <a:extLst>
                <a:ext uri="{FF2B5EF4-FFF2-40B4-BE49-F238E27FC236}">
                  <a16:creationId xmlns:a16="http://schemas.microsoft.com/office/drawing/2014/main" id="{F1BBEB53-A0DE-28FE-6ED1-1BFA6A5D665D}"/>
                </a:ext>
              </a:extLst>
            </p:cNvPr>
            <p:cNvSpPr/>
            <p:nvPr/>
          </p:nvSpPr>
          <p:spPr>
            <a:xfrm>
              <a:off x="7617052" y="3742488"/>
              <a:ext cx="561110" cy="571968"/>
            </a:xfrm>
            <a:prstGeom prst="ellipse">
              <a:avLst/>
            </a:prstGeom>
            <a:solidFill>
              <a:schemeClr val="bg2">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3</a:t>
              </a:r>
            </a:p>
          </p:txBody>
        </p:sp>
        <p:sp>
          <p:nvSpPr>
            <p:cNvPr id="13" name="Rectangle: Rounded Corners 12">
              <a:extLst>
                <a:ext uri="{FF2B5EF4-FFF2-40B4-BE49-F238E27FC236}">
                  <a16:creationId xmlns:a16="http://schemas.microsoft.com/office/drawing/2014/main" id="{A3E2A180-2528-BCF6-5F9B-894A9C934AE1}"/>
                </a:ext>
              </a:extLst>
            </p:cNvPr>
            <p:cNvSpPr/>
            <p:nvPr/>
          </p:nvSpPr>
          <p:spPr>
            <a:xfrm>
              <a:off x="5860298" y="3910480"/>
              <a:ext cx="981721" cy="235987"/>
            </a:xfrm>
            <a:prstGeom prst="roundRect">
              <a:avLst/>
            </a:prstGeom>
            <a:no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CBEB645-422A-E1C9-55EB-F23727DE5D20}"/>
                </a:ext>
              </a:extLst>
            </p:cNvPr>
            <p:cNvSpPr txBox="1"/>
            <p:nvPr/>
          </p:nvSpPr>
          <p:spPr>
            <a:xfrm>
              <a:off x="7766689" y="3292803"/>
              <a:ext cx="4162501" cy="2308324"/>
            </a:xfrm>
            <a:prstGeom prst="rect">
              <a:avLst/>
            </a:prstGeom>
            <a:noFill/>
          </p:spPr>
          <p:txBody>
            <a:bodyPr wrap="square" rtlCol="0">
              <a:spAutoFit/>
            </a:bodyPr>
            <a:lstStyle/>
            <a:p>
              <a:pPr marL="349250" indent="0">
                <a:buNone/>
              </a:pPr>
              <a:r>
                <a:rPr lang="en-US" b="1" dirty="0">
                  <a:latin typeface="Arial" panose="020B0604020202020204" pitchFamily="34" charset="0"/>
                  <a:cs typeface="Arial" panose="020B0604020202020204" pitchFamily="34" charset="0"/>
                </a:rPr>
                <a:t>Amount Due to Agency (Line 142) </a:t>
              </a:r>
              <a:r>
                <a:rPr lang="en-US" dirty="0">
                  <a:latin typeface="Arial" panose="020B0604020202020204" pitchFamily="34" charset="0"/>
                  <a:cs typeface="Arial" panose="020B0604020202020204" pitchFamily="34" charset="0"/>
                </a:rPr>
                <a:t>is the amount that your next payment may be adjusted by. I</a:t>
              </a:r>
              <a:r>
                <a:rPr lang="en-US" sz="1800" dirty="0">
                  <a:latin typeface="Arial" panose="020B0604020202020204" pitchFamily="34" charset="0"/>
                  <a:cs typeface="Arial" panose="020B0604020202020204" pitchFamily="34" charset="0"/>
                </a:rPr>
                <a:t>f the amount due is greater than $1000 – either your next payment may be increased if you were underpaid or decreased if you were overpaid. This is completed by DHHS. </a:t>
              </a:r>
            </a:p>
          </p:txBody>
        </p:sp>
        <p:sp>
          <p:nvSpPr>
            <p:cNvPr id="27" name="Oval 26">
              <a:extLst>
                <a:ext uri="{FF2B5EF4-FFF2-40B4-BE49-F238E27FC236}">
                  <a16:creationId xmlns:a16="http://schemas.microsoft.com/office/drawing/2014/main" id="{ECA73BCF-B5A6-A8C2-E31B-BD0F05B3906B}"/>
                </a:ext>
              </a:extLst>
            </p:cNvPr>
            <p:cNvSpPr/>
            <p:nvPr/>
          </p:nvSpPr>
          <p:spPr>
            <a:xfrm>
              <a:off x="5252499" y="3817920"/>
              <a:ext cx="427285" cy="421105"/>
            </a:xfrm>
            <a:prstGeom prst="ellipse">
              <a:avLst/>
            </a:prstGeom>
            <a:solidFill>
              <a:schemeClr val="bg2">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3</a:t>
              </a:r>
            </a:p>
          </p:txBody>
        </p:sp>
      </p:grpSp>
      <p:grpSp>
        <p:nvGrpSpPr>
          <p:cNvPr id="51" name="Group 50">
            <a:extLst>
              <a:ext uri="{FF2B5EF4-FFF2-40B4-BE49-F238E27FC236}">
                <a16:creationId xmlns:a16="http://schemas.microsoft.com/office/drawing/2014/main" id="{47A347D9-10A9-9424-0B21-1F58EA5F8886}"/>
              </a:ext>
            </a:extLst>
          </p:cNvPr>
          <p:cNvGrpSpPr/>
          <p:nvPr/>
        </p:nvGrpSpPr>
        <p:grpSpPr>
          <a:xfrm>
            <a:off x="5254022" y="1753895"/>
            <a:ext cx="6547108" cy="1978935"/>
            <a:chOff x="5254022" y="1753895"/>
            <a:chExt cx="6547108" cy="1978935"/>
          </a:xfrm>
        </p:grpSpPr>
        <p:grpSp>
          <p:nvGrpSpPr>
            <p:cNvPr id="23" name="Group 22">
              <a:extLst>
                <a:ext uri="{FF2B5EF4-FFF2-40B4-BE49-F238E27FC236}">
                  <a16:creationId xmlns:a16="http://schemas.microsoft.com/office/drawing/2014/main" id="{03561FD2-276C-D335-F611-EC13A512B556}"/>
                </a:ext>
              </a:extLst>
            </p:cNvPr>
            <p:cNvGrpSpPr/>
            <p:nvPr/>
          </p:nvGrpSpPr>
          <p:grpSpPr>
            <a:xfrm>
              <a:off x="5860298" y="1753895"/>
              <a:ext cx="5940832" cy="1885273"/>
              <a:chOff x="5958970" y="2173684"/>
              <a:chExt cx="5940832" cy="1885273"/>
            </a:xfrm>
          </p:grpSpPr>
          <p:sp>
            <p:nvSpPr>
              <p:cNvPr id="7" name="Oval 6">
                <a:extLst>
                  <a:ext uri="{FF2B5EF4-FFF2-40B4-BE49-F238E27FC236}">
                    <a16:creationId xmlns:a16="http://schemas.microsoft.com/office/drawing/2014/main" id="{18F3B5C2-0A68-6480-2EB8-F77A4A38BFD3}"/>
                  </a:ext>
                </a:extLst>
              </p:cNvPr>
              <p:cNvSpPr/>
              <p:nvPr/>
            </p:nvSpPr>
            <p:spPr>
              <a:xfrm>
                <a:off x="7710284" y="2506323"/>
                <a:ext cx="561110" cy="571968"/>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2</a:t>
                </a:r>
              </a:p>
            </p:txBody>
          </p:sp>
          <p:sp>
            <p:nvSpPr>
              <p:cNvPr id="12" name="Rectangle: Rounded Corners 11">
                <a:extLst>
                  <a:ext uri="{FF2B5EF4-FFF2-40B4-BE49-F238E27FC236}">
                    <a16:creationId xmlns:a16="http://schemas.microsoft.com/office/drawing/2014/main" id="{D14268D4-0038-DF11-870F-6E5EA530ED29}"/>
                  </a:ext>
                </a:extLst>
              </p:cNvPr>
              <p:cNvSpPr/>
              <p:nvPr/>
            </p:nvSpPr>
            <p:spPr>
              <a:xfrm>
                <a:off x="5958970" y="3822970"/>
                <a:ext cx="981721" cy="235987"/>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4B60617-CB79-9919-70CF-1BABB0D089CE}"/>
                  </a:ext>
                </a:extLst>
              </p:cNvPr>
              <p:cNvSpPr txBox="1"/>
              <p:nvPr/>
            </p:nvSpPr>
            <p:spPr>
              <a:xfrm>
                <a:off x="7865361" y="2173684"/>
                <a:ext cx="4034441" cy="1477328"/>
              </a:xfrm>
              <a:prstGeom prst="rect">
                <a:avLst/>
              </a:prstGeom>
              <a:noFill/>
            </p:spPr>
            <p:txBody>
              <a:bodyPr wrap="square" rtlCol="0">
                <a:spAutoFit/>
              </a:bodyPr>
              <a:lstStyle/>
              <a:p>
                <a:pPr marL="349250" indent="0">
                  <a:buNone/>
                </a:pPr>
                <a:r>
                  <a:rPr lang="en-US" b="1" dirty="0">
                    <a:latin typeface="Arial" panose="020B0604020202020204" pitchFamily="34" charset="0"/>
                    <a:cs typeface="Arial" panose="020B0604020202020204" pitchFamily="34" charset="0"/>
                  </a:rPr>
                  <a:t>Total Agreement Amount Received (</a:t>
                </a:r>
                <a:r>
                  <a:rPr lang="en-US" sz="1800" b="1" dirty="0">
                    <a:latin typeface="Arial" panose="020B0604020202020204" pitchFamily="34" charset="0"/>
                    <a:cs typeface="Arial" panose="020B0604020202020204" pitchFamily="34" charset="0"/>
                  </a:rPr>
                  <a:t>Line 139) </a:t>
                </a:r>
                <a:r>
                  <a:rPr lang="en-US" sz="1800" dirty="0">
                    <a:latin typeface="Arial" panose="020B0604020202020204" pitchFamily="34" charset="0"/>
                    <a:cs typeface="Arial" panose="020B0604020202020204" pitchFamily="34" charset="0"/>
                  </a:rPr>
                  <a:t>is ONLY for DHHS use, </a:t>
                </a:r>
                <a:r>
                  <a:rPr lang="en-US" sz="1800" b="1" dirty="0">
                    <a:latin typeface="Arial" panose="020B0604020202020204" pitchFamily="34" charset="0"/>
                    <a:cs typeface="Arial" panose="020B0604020202020204" pitchFamily="34" charset="0"/>
                  </a:rPr>
                  <a:t>unless it is the final QFR of the contract or contract year </a:t>
                </a:r>
                <a:r>
                  <a:rPr lang="en-US" sz="1800" dirty="0">
                    <a:latin typeface="Arial" panose="020B0604020202020204" pitchFamily="34" charset="0"/>
                    <a:cs typeface="Arial" panose="020B0604020202020204" pitchFamily="34" charset="0"/>
                  </a:rPr>
                  <a:t>(for multi-year contracts). </a:t>
                </a:r>
              </a:p>
            </p:txBody>
          </p:sp>
        </p:grpSp>
        <p:sp>
          <p:nvSpPr>
            <p:cNvPr id="28" name="Oval 27">
              <a:extLst>
                <a:ext uri="{FF2B5EF4-FFF2-40B4-BE49-F238E27FC236}">
                  <a16:creationId xmlns:a16="http://schemas.microsoft.com/office/drawing/2014/main" id="{F3B20CD6-A3A6-792B-8497-FB91D2A3083C}"/>
                </a:ext>
              </a:extLst>
            </p:cNvPr>
            <p:cNvSpPr/>
            <p:nvPr/>
          </p:nvSpPr>
          <p:spPr>
            <a:xfrm>
              <a:off x="5254022" y="3311725"/>
              <a:ext cx="427285" cy="421105"/>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2</a:t>
              </a:r>
            </a:p>
          </p:txBody>
        </p:sp>
      </p:grpSp>
    </p:spTree>
    <p:custDataLst>
      <p:tags r:id="rId1"/>
    </p:custDataLst>
    <p:extLst>
      <p:ext uri="{BB962C8B-B14F-4D97-AF65-F5344CB8AC3E}">
        <p14:creationId xmlns:p14="http://schemas.microsoft.com/office/powerpoint/2010/main" val="2480155464"/>
      </p:ext>
    </p:extLst>
  </p:cSld>
  <p:clrMapOvr>
    <a:masterClrMapping/>
  </p:clrMapOvr>
  <mc:AlternateContent xmlns:mc="http://schemas.openxmlformats.org/markup-compatibility/2006">
    <mc:Choice xmlns:p14="http://schemas.microsoft.com/office/powerpoint/2010/main" Requires="p14">
      <p:transition spd="slow" p14:dur="2000" advTm="62884"/>
    </mc:Choice>
    <mc:Fallback>
      <p:transition spd="slow" advTm="62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397FF-2994-9BD0-D309-5644B4725F59}"/>
              </a:ext>
            </a:extLst>
          </p:cNvPr>
          <p:cNvSpPr>
            <a:spLocks noGrp="1"/>
          </p:cNvSpPr>
          <p:nvPr>
            <p:ph type="title"/>
          </p:nvPr>
        </p:nvSpPr>
        <p:spPr>
          <a:xfrm>
            <a:off x="1775458" y="335572"/>
            <a:ext cx="10515600" cy="1280025"/>
          </a:xfrm>
        </p:spPr>
        <p:txBody>
          <a:bodyPr>
            <a:normAutofit/>
          </a:bodyPr>
          <a:lstStyle/>
          <a:p>
            <a:r>
              <a:rPr lang="en-US" dirty="0">
                <a:solidFill>
                  <a:schemeClr val="accent6"/>
                </a:solidFill>
              </a:rPr>
              <a:t>Quarterly Financial Report Submission</a:t>
            </a:r>
          </a:p>
        </p:txBody>
      </p:sp>
      <p:sp>
        <p:nvSpPr>
          <p:cNvPr id="4" name="Footer Placeholder 3">
            <a:extLst>
              <a:ext uri="{FF2B5EF4-FFF2-40B4-BE49-F238E27FC236}">
                <a16:creationId xmlns:a16="http://schemas.microsoft.com/office/drawing/2014/main" id="{74D194E8-84CE-CA75-EC8F-BFFD6B2D9C19}"/>
              </a:ext>
            </a:extLst>
          </p:cNvPr>
          <p:cNvSpPr>
            <a:spLocks noGrp="1"/>
          </p:cNvSpPr>
          <p:nvPr>
            <p:ph type="ftr" sz="quarter" idx="3"/>
          </p:nvPr>
        </p:nvSpPr>
        <p:spPr/>
        <p:txBody>
          <a:bodyPr/>
          <a:lstStyle/>
          <a:p>
            <a:pPr algn="l"/>
            <a:r>
              <a:rPr lang="en-US"/>
              <a:t>Maine CDC Office of Population Health Equity</a:t>
            </a:r>
          </a:p>
        </p:txBody>
      </p:sp>
      <p:sp>
        <p:nvSpPr>
          <p:cNvPr id="5" name="Slide Number Placeholder 4">
            <a:extLst>
              <a:ext uri="{FF2B5EF4-FFF2-40B4-BE49-F238E27FC236}">
                <a16:creationId xmlns:a16="http://schemas.microsoft.com/office/drawing/2014/main" id="{8C1829D7-0515-E7F3-EEBC-5B76F43C3428}"/>
              </a:ext>
            </a:extLst>
          </p:cNvPr>
          <p:cNvSpPr>
            <a:spLocks noGrp="1"/>
          </p:cNvSpPr>
          <p:nvPr>
            <p:ph type="sldNum" sz="quarter" idx="4"/>
          </p:nvPr>
        </p:nvSpPr>
        <p:spPr/>
        <p:txBody>
          <a:bodyPr/>
          <a:lstStyle/>
          <a:p>
            <a:fld id="{960B85FE-ED6D-4395-80A0-C6A78F270318}" type="slidenum">
              <a:rPr lang="en-US" smtClean="0"/>
              <a:t>9</a:t>
            </a:fld>
            <a:endParaRPr lang="en-US"/>
          </a:p>
        </p:txBody>
      </p:sp>
      <p:graphicFrame>
        <p:nvGraphicFramePr>
          <p:cNvPr id="7" name="Table 6">
            <a:extLst>
              <a:ext uri="{FF2B5EF4-FFF2-40B4-BE49-F238E27FC236}">
                <a16:creationId xmlns:a16="http://schemas.microsoft.com/office/drawing/2014/main" id="{08E56F9A-EE0C-4246-CDC2-86226BE2A2BF}"/>
              </a:ext>
            </a:extLst>
          </p:cNvPr>
          <p:cNvGraphicFramePr>
            <a:graphicFrameLocks noGrp="1"/>
          </p:cNvGraphicFramePr>
          <p:nvPr>
            <p:extLst>
              <p:ext uri="{D42A27DB-BD31-4B8C-83A1-F6EECF244321}">
                <p14:modId xmlns:p14="http://schemas.microsoft.com/office/powerpoint/2010/main" val="2297303630"/>
              </p:ext>
            </p:extLst>
          </p:nvPr>
        </p:nvGraphicFramePr>
        <p:xfrm>
          <a:off x="457824" y="2088836"/>
          <a:ext cx="7303943" cy="2353906"/>
        </p:xfrm>
        <a:graphic>
          <a:graphicData uri="http://schemas.openxmlformats.org/drawingml/2006/table">
            <a:tbl>
              <a:tblPr firstRow="1" firstCol="1" bandRow="1">
                <a:tableStyleId>{C083E6E3-FA7D-4D7B-A595-EF9225AFEA82}</a:tableStyleId>
              </a:tblPr>
              <a:tblGrid>
                <a:gridCol w="1466226">
                  <a:extLst>
                    <a:ext uri="{9D8B030D-6E8A-4147-A177-3AD203B41FA5}">
                      <a16:colId xmlns:a16="http://schemas.microsoft.com/office/drawing/2014/main" val="4189446921"/>
                    </a:ext>
                  </a:extLst>
                </a:gridCol>
                <a:gridCol w="3647410">
                  <a:extLst>
                    <a:ext uri="{9D8B030D-6E8A-4147-A177-3AD203B41FA5}">
                      <a16:colId xmlns:a16="http://schemas.microsoft.com/office/drawing/2014/main" val="1996182290"/>
                    </a:ext>
                  </a:extLst>
                </a:gridCol>
                <a:gridCol w="2190307">
                  <a:extLst>
                    <a:ext uri="{9D8B030D-6E8A-4147-A177-3AD203B41FA5}">
                      <a16:colId xmlns:a16="http://schemas.microsoft.com/office/drawing/2014/main" val="1680178740"/>
                    </a:ext>
                  </a:extLst>
                </a:gridCol>
              </a:tblGrid>
              <a:tr h="614196">
                <a:tc>
                  <a:txBody>
                    <a:bodyPr/>
                    <a:lstStyle/>
                    <a:p>
                      <a:pPr marL="0" marR="0" algn="ctr">
                        <a:lnSpc>
                          <a:spcPct val="107000"/>
                        </a:lnSpc>
                        <a:spcBef>
                          <a:spcPts val="0"/>
                        </a:spcBef>
                        <a:spcAft>
                          <a:spcPts val="0"/>
                        </a:spcAft>
                      </a:pPr>
                      <a:r>
                        <a:rPr lang="en-US" sz="1800" b="1">
                          <a:effectLst/>
                          <a:latin typeface="Arial" panose="020B0604020202020204" pitchFamily="34" charset="0"/>
                          <a:ea typeface="Calibri" panose="020F0502020204030204" pitchFamily="34" charset="0"/>
                          <a:cs typeface="Arial" panose="020B0604020202020204" pitchFamily="34" charset="0"/>
                        </a:rPr>
                        <a:t>Where is it?</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0"/>
                        </a:spcAft>
                      </a:pPr>
                      <a:r>
                        <a:rPr lang="en-US" sz="1800" b="1" kern="1200">
                          <a:solidFill>
                            <a:schemeClr val="tx1"/>
                          </a:solidFill>
                          <a:effectLst/>
                          <a:latin typeface="Arial" panose="020B0604020202020204" pitchFamily="34" charset="0"/>
                          <a:cs typeface="Arial" panose="020B0604020202020204" pitchFamily="34" charset="0"/>
                        </a:rPr>
                        <a:t>How to Submit</a:t>
                      </a:r>
                      <a:endParaRPr lang="en-US" sz="1800" b="1" kern="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0"/>
                        </a:spcAft>
                      </a:pPr>
                      <a:r>
                        <a:rPr lang="en-US" sz="1800" b="1" kern="1200" dirty="0">
                          <a:solidFill>
                            <a:schemeClr val="tx1"/>
                          </a:solidFill>
                          <a:effectLst/>
                          <a:latin typeface="Arial"/>
                          <a:cs typeface="Arial"/>
                        </a:rPr>
                        <a:t>When to Submit</a:t>
                      </a:r>
                      <a:endParaRPr lang="en-US" sz="1800" b="1" kern="1200" dirty="0">
                        <a:solidFill>
                          <a:schemeClr val="tx1"/>
                        </a:solidFill>
                        <a:effectLst/>
                        <a:latin typeface="Arial"/>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8313380"/>
                  </a:ext>
                </a:extLst>
              </a:tr>
              <a:tr h="1450997">
                <a:tc>
                  <a:txBody>
                    <a:bodyPr/>
                    <a:lstStyle/>
                    <a:p>
                      <a:pPr marL="0" marR="0">
                        <a:lnSpc>
                          <a:spcPct val="107000"/>
                        </a:lnSpc>
                        <a:spcBef>
                          <a:spcPts val="0"/>
                        </a:spcBef>
                        <a:spcAft>
                          <a:spcPts val="0"/>
                        </a:spcAft>
                      </a:pPr>
                      <a:r>
                        <a:rPr lang="en-US" sz="1800" b="1">
                          <a:effectLst/>
                          <a:latin typeface="Arial" panose="020B0604020202020204" pitchFamily="34" charset="0"/>
                          <a:cs typeface="Arial" panose="020B0604020202020204" pitchFamily="34" charset="0"/>
                          <a:hlinkClick r:id="rId5"/>
                        </a:rPr>
                        <a:t>Maine DHHS Contract Documents</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800" dirty="0">
                          <a:effectLst/>
                          <a:latin typeface="Arial"/>
                          <a:cs typeface="Arial"/>
                        </a:rPr>
                        <a:t>Send via email to:</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cs typeface="Arial" panose="020B0604020202020204" pitchFamily="34" charset="0"/>
                          <a:hlinkClick r:id="rId6"/>
                        </a:rPr>
                        <a:t>contract-budgets.DHHS@maine.gov</a:t>
                      </a:r>
                      <a:r>
                        <a:rPr lang="en-US" sz="1800" dirty="0">
                          <a:effectLst/>
                          <a:latin typeface="Arial" panose="020B0604020202020204" pitchFamily="34" charset="0"/>
                          <a:cs typeface="Arial" panose="020B0604020202020204" pitchFamily="34" charset="0"/>
                        </a:rPr>
                        <a:t> and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cs typeface="Arial" panose="020B0604020202020204" pitchFamily="34" charset="0"/>
                          <a:hlinkClick r:id="rId7"/>
                        </a:rPr>
                        <a:t>CDC-OPHE-Support@maine.gov</a:t>
                      </a:r>
                      <a:r>
                        <a:rPr lang="en-US" sz="1800" dirty="0">
                          <a:effectLst/>
                          <a:latin typeface="Arial" panose="020B0604020202020204" pitchFamily="34" charset="0"/>
                          <a:cs typeface="Arial" panose="020B0604020202020204" pitchFamily="34" charset="0"/>
                        </a:rPr>
                        <a:t> </a:t>
                      </a:r>
                      <a:endParaRPr lang="en-US" sz="18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Due on the </a:t>
                      </a:r>
                      <a:r>
                        <a:rPr lang="en-US" sz="1800" b="1" dirty="0">
                          <a:effectLst/>
                          <a:latin typeface="Arial" panose="020B0604020202020204" pitchFamily="34" charset="0"/>
                          <a:cs typeface="Arial" panose="020B0604020202020204" pitchFamily="34" charset="0"/>
                        </a:rPr>
                        <a:t>30th day of the month </a:t>
                      </a:r>
                      <a:r>
                        <a:rPr lang="en-US" sz="1800" b="0" dirty="0">
                          <a:effectLst/>
                          <a:latin typeface="Arial" panose="020B0604020202020204" pitchFamily="34" charset="0"/>
                          <a:cs typeface="Arial" panose="020B0604020202020204" pitchFamily="34" charset="0"/>
                        </a:rPr>
                        <a:t>following </a:t>
                      </a:r>
                      <a:r>
                        <a:rPr lang="en-US" sz="1800" b="1" dirty="0">
                          <a:effectLst/>
                          <a:latin typeface="Arial" panose="020B0604020202020204" pitchFamily="34" charset="0"/>
                          <a:cs typeface="Arial" panose="020B0604020202020204" pitchFamily="34" charset="0"/>
                        </a:rPr>
                        <a:t>end of the quarter</a:t>
                      </a:r>
                      <a:r>
                        <a:rPr lang="en-US" sz="1800" b="0" dirty="0">
                          <a:effectLst/>
                          <a:latin typeface="Arial" panose="020B0604020202020204" pitchFamily="34" charset="0"/>
                          <a:cs typeface="Arial" panose="020B0604020202020204" pitchFamily="34" charset="0"/>
                        </a:rPr>
                        <a:t>.</a:t>
                      </a:r>
                      <a:endParaRPr lang="en-US" sz="18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20000"/>
                      </a:schemeClr>
                    </a:solidFill>
                  </a:tcPr>
                </a:tc>
                <a:extLst>
                  <a:ext uri="{0D108BD9-81ED-4DB2-BD59-A6C34878D82A}">
                    <a16:rowId xmlns:a16="http://schemas.microsoft.com/office/drawing/2014/main" val="4075985815"/>
                  </a:ext>
                </a:extLst>
              </a:tr>
            </a:tbl>
          </a:graphicData>
        </a:graphic>
      </p:graphicFrame>
      <p:sp>
        <p:nvSpPr>
          <p:cNvPr id="3" name="Rectangle: Rounded Corners 2">
            <a:extLst>
              <a:ext uri="{FF2B5EF4-FFF2-40B4-BE49-F238E27FC236}">
                <a16:creationId xmlns:a16="http://schemas.microsoft.com/office/drawing/2014/main" id="{B060E693-934E-C5F2-9301-45BFFF300F67}"/>
              </a:ext>
            </a:extLst>
          </p:cNvPr>
          <p:cNvSpPr/>
          <p:nvPr/>
        </p:nvSpPr>
        <p:spPr>
          <a:xfrm>
            <a:off x="2191325" y="4985067"/>
            <a:ext cx="8183424" cy="781709"/>
          </a:xfrm>
          <a:prstGeom prst="roundRect">
            <a:avLst/>
          </a:prstGeom>
          <a:noFill/>
          <a:ln w="19050">
            <a:solidFill>
              <a:srgbClr val="EAA00D"/>
            </a:solidFill>
            <a:prstDash val="lg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1"/>
            <a:r>
              <a:rPr lang="en-US" sz="2000" b="1" u="sng">
                <a:solidFill>
                  <a:schemeClr val="tx1"/>
                </a:solidFill>
                <a:latin typeface="Arial" panose="020B0604020202020204" pitchFamily="34" charset="0"/>
                <a:cs typeface="Arial" panose="020B0604020202020204" pitchFamily="34" charset="0"/>
              </a:rPr>
              <a:t>Important:</a:t>
            </a:r>
            <a:r>
              <a:rPr lang="en-US" sz="2000">
                <a:solidFill>
                  <a:schemeClr val="tx1"/>
                </a:solidFill>
                <a:latin typeface="Arial" panose="020B0604020202020204" pitchFamily="34" charset="0"/>
                <a:cs typeface="Arial" panose="020B0604020202020204" pitchFamily="34" charset="0"/>
              </a:rPr>
              <a:t> </a:t>
            </a:r>
            <a:r>
              <a:rPr lang="en-US" b="0" i="0">
                <a:solidFill>
                  <a:schemeClr val="tx1"/>
                </a:solidFill>
                <a:effectLst/>
                <a:latin typeface="Arial" panose="020B0604020202020204" pitchFamily="34" charset="0"/>
                <a:cs typeface="Arial" panose="020B0604020202020204" pitchFamily="34" charset="0"/>
              </a:rPr>
              <a:t>Failure to submit program and financial reporting timely may result in </a:t>
            </a:r>
            <a:r>
              <a:rPr lang="en-US" b="1" i="0">
                <a:solidFill>
                  <a:schemeClr val="accent1"/>
                </a:solidFill>
                <a:effectLst/>
                <a:latin typeface="Arial" panose="020B0604020202020204" pitchFamily="34" charset="0"/>
                <a:cs typeface="Arial" panose="020B0604020202020204" pitchFamily="34" charset="0"/>
              </a:rPr>
              <a:t>payment delays to providers or contract termination</a:t>
            </a:r>
            <a:r>
              <a:rPr lang="en-US" b="0" i="0">
                <a:solidFill>
                  <a:schemeClr val="tx1"/>
                </a:solidFill>
                <a:effectLst/>
                <a:latin typeface="Arial" panose="020B0604020202020204" pitchFamily="34" charset="0"/>
                <a:cs typeface="Arial" panose="020B0604020202020204" pitchFamily="34" charset="0"/>
              </a:rPr>
              <a:t>. </a:t>
            </a:r>
            <a:endParaRPr lang="en-US">
              <a:solidFill>
                <a:schemeClr val="tx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8DE1E36-7E1A-78A0-C722-F3E6A0F1B4B2}"/>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57824" y="335572"/>
            <a:ext cx="1129867" cy="1081617"/>
          </a:xfrm>
          <a:prstGeom prst="rect">
            <a:avLst/>
          </a:prstGeom>
        </p:spPr>
      </p:pic>
      <p:sp>
        <p:nvSpPr>
          <p:cNvPr id="6" name="TextBox 5">
            <a:extLst>
              <a:ext uri="{FF2B5EF4-FFF2-40B4-BE49-F238E27FC236}">
                <a16:creationId xmlns:a16="http://schemas.microsoft.com/office/drawing/2014/main" id="{8F1A66E6-6230-4C53-074A-2426617AE75F}"/>
              </a:ext>
            </a:extLst>
          </p:cNvPr>
          <p:cNvSpPr txBox="1"/>
          <p:nvPr/>
        </p:nvSpPr>
        <p:spPr>
          <a:xfrm>
            <a:off x="7923856" y="2785304"/>
            <a:ext cx="4171827" cy="1649982"/>
          </a:xfrm>
          <a:prstGeom prst="roundRect">
            <a:avLst/>
          </a:prstGeom>
          <a:solidFill>
            <a:schemeClr val="accent1">
              <a:lumMod val="20000"/>
              <a:lumOff val="80000"/>
            </a:schemeClr>
          </a:solidFill>
          <a:ln w="38100">
            <a:noFill/>
          </a:ln>
        </p:spPr>
        <p:txBody>
          <a:bodyPr wrap="square" anchor="ctr">
            <a:noAutofit/>
          </a:bodyPr>
          <a:lstStyle/>
          <a:p>
            <a:pPr marL="4763" indent="-18288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Q1: Oct - Dec </a:t>
            </a:r>
            <a:r>
              <a:rPr lang="en-US" dirty="0">
                <a:latin typeface="Arial" panose="020B0604020202020204" pitchFamily="34" charset="0"/>
                <a:cs typeface="Arial" panose="020B0604020202020204" pitchFamily="34" charset="0"/>
                <a:sym typeface="Wingdings" panose="05000000000000000000" pitchFamily="2" charset="2"/>
              </a:rPr>
              <a:t> </a:t>
            </a:r>
            <a:r>
              <a:rPr lang="en-US" b="1" dirty="0">
                <a:latin typeface="Arial" panose="020B0604020202020204" pitchFamily="34" charset="0"/>
                <a:cs typeface="Arial" panose="020B0604020202020204" pitchFamily="34" charset="0"/>
              </a:rPr>
              <a:t>Due Jan 30</a:t>
            </a:r>
            <a:r>
              <a:rPr lang="en-US" b="1" baseline="30000" dirty="0">
                <a:latin typeface="Arial" panose="020B0604020202020204" pitchFamily="34" charset="0"/>
                <a:cs typeface="Arial" panose="020B0604020202020204" pitchFamily="34" charset="0"/>
              </a:rPr>
              <a:t>th</a:t>
            </a:r>
            <a:endParaRPr lang="en-US" b="1" dirty="0">
              <a:latin typeface="Arial" panose="020B0604020202020204" pitchFamily="34" charset="0"/>
              <a:cs typeface="Arial" panose="020B0604020202020204" pitchFamily="34" charset="0"/>
            </a:endParaRPr>
          </a:p>
          <a:p>
            <a:pPr marL="4763" indent="-18288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Q2: Jan - March </a:t>
            </a:r>
            <a:r>
              <a:rPr lang="en-US" dirty="0">
                <a:latin typeface="Arial" panose="020B0604020202020204" pitchFamily="34" charset="0"/>
                <a:cs typeface="Arial" panose="020B0604020202020204" pitchFamily="34" charset="0"/>
                <a:sym typeface="Wingdings" panose="05000000000000000000" pitchFamily="2" charset="2"/>
              </a:rPr>
              <a:t></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Due April 30</a:t>
            </a:r>
            <a:r>
              <a:rPr lang="en-US" b="1" baseline="30000" dirty="0">
                <a:latin typeface="Arial" panose="020B0604020202020204" pitchFamily="34" charset="0"/>
                <a:cs typeface="Arial" panose="020B0604020202020204" pitchFamily="34" charset="0"/>
              </a:rPr>
              <a:t>th</a:t>
            </a:r>
          </a:p>
          <a:p>
            <a:pPr marL="4763" indent="-18288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Q3: April - June </a:t>
            </a:r>
            <a:r>
              <a:rPr lang="en-US" dirty="0">
                <a:latin typeface="Arial" panose="020B0604020202020204" pitchFamily="34" charset="0"/>
                <a:cs typeface="Arial" panose="020B0604020202020204" pitchFamily="34" charset="0"/>
                <a:sym typeface="Wingdings" panose="05000000000000000000" pitchFamily="2" charset="2"/>
              </a:rPr>
              <a:t></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Due</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July 30</a:t>
            </a:r>
            <a:r>
              <a:rPr lang="en-US" b="1" baseline="30000" dirty="0">
                <a:latin typeface="Arial" panose="020B0604020202020204" pitchFamily="34" charset="0"/>
                <a:cs typeface="Arial" panose="020B0604020202020204" pitchFamily="34" charset="0"/>
              </a:rPr>
              <a:t>th</a:t>
            </a:r>
          </a:p>
          <a:p>
            <a:pPr marL="4763" indent="-18288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Q4: July - Sept</a:t>
            </a:r>
            <a:r>
              <a:rPr lang="en-US" b="1" dirty="0">
                <a:latin typeface="Arial" panose="020B0604020202020204" pitchFamily="34" charset="0"/>
                <a:cs typeface="Arial" panose="020B0604020202020204" pitchFamily="34" charset="0"/>
                <a:sym typeface="Wingdings" panose="05000000000000000000" pitchFamily="2" charset="2"/>
              </a:rPr>
              <a:t> </a:t>
            </a:r>
            <a:r>
              <a:rPr lang="en-US" dirty="0">
                <a:latin typeface="Arial" panose="020B0604020202020204" pitchFamily="34" charset="0"/>
                <a:cs typeface="Arial" panose="020B0604020202020204" pitchFamily="34" charset="0"/>
                <a:sym typeface="Wingdings" panose="05000000000000000000" pitchFamily="2" charset="2"/>
              </a:rPr>
              <a:t></a:t>
            </a:r>
            <a:r>
              <a:rPr lang="en-US" b="1" dirty="0">
                <a:latin typeface="Arial" panose="020B0604020202020204" pitchFamily="34" charset="0"/>
                <a:cs typeface="Arial" panose="020B0604020202020204" pitchFamily="34" charset="0"/>
                <a:sym typeface="Wingdings" panose="05000000000000000000" pitchFamily="2" charset="2"/>
              </a:rPr>
              <a:t> </a:t>
            </a:r>
            <a:r>
              <a:rPr lang="en-US" b="1" dirty="0">
                <a:latin typeface="Arial" panose="020B0604020202020204" pitchFamily="34" charset="0"/>
                <a:cs typeface="Arial" panose="020B0604020202020204" pitchFamily="34" charset="0"/>
              </a:rPr>
              <a:t>Due</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Oct 30</a:t>
            </a:r>
            <a:r>
              <a:rPr lang="en-US" b="1" baseline="30000" dirty="0">
                <a:latin typeface="Arial" panose="020B0604020202020204" pitchFamily="34" charset="0"/>
                <a:cs typeface="Arial" panose="020B0604020202020204" pitchFamily="34" charset="0"/>
              </a:rPr>
              <a:t>th</a:t>
            </a:r>
          </a:p>
        </p:txBody>
      </p:sp>
      <p:pic>
        <p:nvPicPr>
          <p:cNvPr id="10" name="Graphic 9" descr="Line arrow: Clockwise curve with solid fill">
            <a:extLst>
              <a:ext uri="{FF2B5EF4-FFF2-40B4-BE49-F238E27FC236}">
                <a16:creationId xmlns:a16="http://schemas.microsoft.com/office/drawing/2014/main" id="{D98220AF-4B29-38F6-389B-79F10D101D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8377727">
            <a:off x="7910084" y="2104552"/>
            <a:ext cx="709749" cy="709749"/>
          </a:xfrm>
          <a:prstGeom prst="rect">
            <a:avLst/>
          </a:prstGeom>
        </p:spPr>
      </p:pic>
      <p:pic>
        <p:nvPicPr>
          <p:cNvPr id="21" name="Audio 20">
            <a:hlinkClick r:id="" action="ppaction://media"/>
            <a:extLst>
              <a:ext uri="{FF2B5EF4-FFF2-40B4-BE49-F238E27FC236}">
                <a16:creationId xmlns:a16="http://schemas.microsoft.com/office/drawing/2014/main" id="{D20B185A-839B-D17E-C442-4ECF4BC712DE}"/>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4451124"/>
      </p:ext>
    </p:extLst>
  </p:cSld>
  <p:clrMapOvr>
    <a:masterClrMapping/>
  </p:clrMapOvr>
  <mc:AlternateContent xmlns:mc="http://schemas.openxmlformats.org/markup-compatibility/2006">
    <mc:Choice xmlns:p14="http://schemas.microsoft.com/office/powerpoint/2010/main" Requires="p14">
      <p:transition spd="slow" p14:dur="2000" advTm="59895"/>
    </mc:Choice>
    <mc:Fallback>
      <p:transition spd="slow" advTm="59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5"/>
</p:tagLst>
</file>

<file path=ppt/tags/tag2.xml><?xml version="1.0" encoding="utf-8"?>
<p:tagLst xmlns:a="http://schemas.openxmlformats.org/drawingml/2006/main" xmlns:r="http://schemas.openxmlformats.org/officeDocument/2006/relationships" xmlns:p="http://schemas.openxmlformats.org/presentationml/2006/main">
  <p:tag name="TIMING" val="|23.9|8.1"/>
</p:tagLst>
</file>

<file path=ppt/tags/tag3.xml><?xml version="1.0" encoding="utf-8"?>
<p:tagLst xmlns:a="http://schemas.openxmlformats.org/drawingml/2006/main" xmlns:r="http://schemas.openxmlformats.org/officeDocument/2006/relationships" xmlns:p="http://schemas.openxmlformats.org/presentationml/2006/main">
  <p:tag name="TIMING" val="|7.5|13.1|29.5"/>
</p:tagLst>
</file>

<file path=ppt/tags/tag4.xml><?xml version="1.0" encoding="utf-8"?>
<p:tagLst xmlns:a="http://schemas.openxmlformats.org/drawingml/2006/main" xmlns:r="http://schemas.openxmlformats.org/officeDocument/2006/relationships" xmlns:p="http://schemas.openxmlformats.org/presentationml/2006/main">
  <p:tag name="TIMING" val="|5.8|9.3|12|15.1"/>
</p:tagLst>
</file>

<file path=ppt/theme/theme1.xml><?xml version="1.0" encoding="utf-8"?>
<a:theme xmlns:a="http://schemas.openxmlformats.org/drawingml/2006/main" name="Main Slides">
  <a:themeElements>
    <a:clrScheme name="Maine OPHE">
      <a:dk1>
        <a:sysClr val="windowText" lastClr="000000"/>
      </a:dk1>
      <a:lt1>
        <a:sysClr val="window" lastClr="FFFFFF"/>
      </a:lt1>
      <a:dk2>
        <a:srgbClr val="44546A"/>
      </a:dk2>
      <a:lt2>
        <a:srgbClr val="E7E6E6"/>
      </a:lt2>
      <a:accent1>
        <a:srgbClr val="4472C4"/>
      </a:accent1>
      <a:accent2>
        <a:srgbClr val="ED7D31"/>
      </a:accent2>
      <a:accent3>
        <a:srgbClr val="FA3C00"/>
      </a:accent3>
      <a:accent4>
        <a:srgbClr val="FFC000"/>
      </a:accent4>
      <a:accent5>
        <a:srgbClr val="5B9BD5"/>
      </a:accent5>
      <a:accent6>
        <a:srgbClr val="00999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TA Template_DC" id="{B17B291E-43C8-4D72-9427-ECA414A830C8}" vid="{437D65A6-D66C-4FEE-A8FA-B007E470D20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e OPHE">
  <a:themeElements>
    <a:clrScheme name="Maine TA">
      <a:dk1>
        <a:sysClr val="windowText" lastClr="000000"/>
      </a:dk1>
      <a:lt1>
        <a:sysClr val="window" lastClr="FFFFFF"/>
      </a:lt1>
      <a:dk2>
        <a:srgbClr val="44546A"/>
      </a:dk2>
      <a:lt2>
        <a:srgbClr val="E7E6E6"/>
      </a:lt2>
      <a:accent1>
        <a:srgbClr val="6BA543"/>
      </a:accent1>
      <a:accent2>
        <a:srgbClr val="3362A1"/>
      </a:accent2>
      <a:accent3>
        <a:srgbClr val="EAA122"/>
      </a:accent3>
      <a:accent4>
        <a:srgbClr val="B31E89"/>
      </a:accent4>
      <a:accent5>
        <a:srgbClr val="EE2447"/>
      </a:accent5>
      <a:accent6>
        <a:srgbClr val="7F7F7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OPHE" id="{405E23F7-EB2A-48F7-88FE-07E989B80A71}" vid="{9FA7948E-91C1-4A37-A04B-061BBF56EE38}"/>
    </a:ext>
  </a:extLst>
</a:theme>
</file>

<file path=ppt/theme/theme4.xml><?xml version="1.0" encoding="utf-8"?>
<a:theme xmlns:a="http://schemas.openxmlformats.org/drawingml/2006/main" name="Transition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TA Template_DC" id="{B17B291E-43C8-4D72-9427-ECA414A830C8}" vid="{22D189BF-C60E-4408-8D15-23DAFAD532E2}"/>
    </a:ext>
  </a:extLst>
</a:theme>
</file>

<file path=ppt/theme/theme5.xml><?xml version="1.0" encoding="utf-8"?>
<a:theme xmlns:a="http://schemas.openxmlformats.org/drawingml/2006/main" name="1_Transition Slide">
  <a:themeElements>
    <a:clrScheme name="Maine TA">
      <a:dk1>
        <a:sysClr val="windowText" lastClr="000000"/>
      </a:dk1>
      <a:lt1>
        <a:sysClr val="window" lastClr="FFFFFF"/>
      </a:lt1>
      <a:dk2>
        <a:srgbClr val="44546A"/>
      </a:dk2>
      <a:lt2>
        <a:srgbClr val="E7E6E6"/>
      </a:lt2>
      <a:accent1>
        <a:srgbClr val="6BA543"/>
      </a:accent1>
      <a:accent2>
        <a:srgbClr val="3362A1"/>
      </a:accent2>
      <a:accent3>
        <a:srgbClr val="EAA122"/>
      </a:accent3>
      <a:accent4>
        <a:srgbClr val="B31E89"/>
      </a:accent4>
      <a:accent5>
        <a:srgbClr val="EE2447"/>
      </a:accent5>
      <a:accent6>
        <a:srgbClr val="7F7F7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TA Template_DC" id="{B17B291E-43C8-4D72-9427-ECA414A830C8}" vid="{39F0A3D2-D742-4248-B28A-3BF7F1E5B695}"/>
    </a:ext>
  </a:extLst>
</a:theme>
</file>

<file path=ppt/theme/theme6.xml><?xml version="1.0" encoding="utf-8"?>
<a:theme xmlns:a="http://schemas.openxmlformats.org/drawingml/2006/main" name="1_End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TA Template_DC" id="{B17B291E-43C8-4D72-9427-ECA414A830C8}" vid="{A875B897-3A51-49D7-8FE0-E8446BA1075C}"/>
    </a:ext>
  </a:extLst>
</a:theme>
</file>

<file path=ppt/theme/theme7.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End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cd95db2-e753-421c-a6e8-f01fa16438c1">
      <Terms xmlns="http://schemas.microsoft.com/office/infopath/2007/PartnerControls"/>
    </lcf76f155ced4ddcb4097134ff3c332f>
    <TaxCatchAll xmlns="84b56a77-e136-4631-8160-3f34ffcf335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78558D8A33E142A76862C4285ADF3D" ma:contentTypeVersion="15" ma:contentTypeDescription="Create a new document." ma:contentTypeScope="" ma:versionID="ccbcc35fdffd6afa1763678057f9f96a">
  <xsd:schema xmlns:xsd="http://www.w3.org/2001/XMLSchema" xmlns:xs="http://www.w3.org/2001/XMLSchema" xmlns:p="http://schemas.microsoft.com/office/2006/metadata/properties" xmlns:ns2="9cd95db2-e753-421c-a6e8-f01fa16438c1" xmlns:ns3="84b56a77-e136-4631-8160-3f34ffcf3352" targetNamespace="http://schemas.microsoft.com/office/2006/metadata/properties" ma:root="true" ma:fieldsID="b1f74b873e597f0625fba071c6167739" ns2:_="" ns3:_="">
    <xsd:import namespace="9cd95db2-e753-421c-a6e8-f01fa16438c1"/>
    <xsd:import namespace="84b56a77-e136-4631-8160-3f34ffcf33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d95db2-e753-421c-a6e8-f01fa16438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1819cce-9b07-4761-b149-43b4674005e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4b56a77-e136-4631-8160-3f34ffcf335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f8ebb70-e87a-46bd-8f80-f70520799edc}" ma:internalName="TaxCatchAll" ma:showField="CatchAllData" ma:web="84b56a77-e136-4631-8160-3f34ffcf33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45F4A1-230E-44EE-86C6-AAD86D6A907D}">
  <ds:schemaRefs>
    <ds:schemaRef ds:uri="http://purl.org/dc/dcmitype/"/>
    <ds:schemaRef ds:uri="84b56a77-e136-4631-8160-3f34ffcf3352"/>
    <ds:schemaRef ds:uri="http://schemas.microsoft.com/office/2006/documentManagement/types"/>
    <ds:schemaRef ds:uri="http://schemas.microsoft.com/office/infopath/2007/PartnerControls"/>
    <ds:schemaRef ds:uri="http://purl.org/dc/terms/"/>
    <ds:schemaRef ds:uri="http://schemas.microsoft.com/office/2006/metadata/properties"/>
    <ds:schemaRef ds:uri="http://purl.org/dc/elements/1.1/"/>
    <ds:schemaRef ds:uri="http://schemas.openxmlformats.org/package/2006/metadata/core-properties"/>
    <ds:schemaRef ds:uri="9cd95db2-e753-421c-a6e8-f01fa16438c1"/>
    <ds:schemaRef ds:uri="http://www.w3.org/XML/1998/namespace"/>
  </ds:schemaRefs>
</ds:datastoreItem>
</file>

<file path=customXml/itemProps2.xml><?xml version="1.0" encoding="utf-8"?>
<ds:datastoreItem xmlns:ds="http://schemas.openxmlformats.org/officeDocument/2006/customXml" ds:itemID="{9BF0D5AC-905C-48DB-A2C7-4CF681E268BA}">
  <ds:schemaRefs>
    <ds:schemaRef ds:uri="84b56a77-e136-4631-8160-3f34ffcf3352"/>
    <ds:schemaRef ds:uri="9cd95db2-e753-421c-a6e8-f01fa16438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3B48532-03CA-407D-9BFC-2F953E2C65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1403</TotalTime>
  <Words>3002</Words>
  <Application>Microsoft Office PowerPoint</Application>
  <PresentationFormat>Widescreen</PresentationFormat>
  <Paragraphs>147</Paragraphs>
  <Slides>13</Slides>
  <Notes>13</Notes>
  <HiddenSlides>0</HiddenSlides>
  <MMClips>13</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13</vt:i4>
      </vt:variant>
    </vt:vector>
  </HeadingPairs>
  <TitlesOfParts>
    <vt:vector size="25" baseType="lpstr">
      <vt:lpstr>Arial</vt:lpstr>
      <vt:lpstr>Calibri</vt:lpstr>
      <vt:lpstr>Calibri Light</vt:lpstr>
      <vt:lpstr>Wingdings</vt:lpstr>
      <vt:lpstr>Main Slides</vt:lpstr>
      <vt:lpstr>Ending Slide</vt:lpstr>
      <vt:lpstr>Maine OPHE</vt:lpstr>
      <vt:lpstr>Transition Slide</vt:lpstr>
      <vt:lpstr>1_Transition Slide</vt:lpstr>
      <vt:lpstr>1_Ending Slide</vt:lpstr>
      <vt:lpstr>Title Slide</vt:lpstr>
      <vt:lpstr>2_Ending Slide</vt:lpstr>
      <vt:lpstr>Covid Health Equity  Technical Assistance</vt:lpstr>
      <vt:lpstr>Agenda</vt:lpstr>
      <vt:lpstr>Reporting Requirements</vt:lpstr>
      <vt:lpstr>Quarterly Financial Report (QFR) 101</vt:lpstr>
      <vt:lpstr>QFR Header Section</vt:lpstr>
      <vt:lpstr>Revenue, Expenses, and Adjustments on the QFR</vt:lpstr>
      <vt:lpstr>Amount Due to Agency/DHHS –  Cash Reimbursement Section</vt:lpstr>
      <vt:lpstr>Amount Due to Agency/DHHS –  Cash Reimbursement Section</vt:lpstr>
      <vt:lpstr>Quarterly Financial Report Submission</vt:lpstr>
      <vt:lpstr>QFR Submission and Review Steps</vt:lpstr>
      <vt:lpstr>Quarterly Financial Report Tips</vt:lpstr>
      <vt:lpstr>Technical Assistance and Support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File</dc:title>
  <dc:creator>Teniente, Rose</dc:creator>
  <cp:lastModifiedBy>Teniente, Rosanne</cp:lastModifiedBy>
  <cp:revision>1</cp:revision>
  <cp:lastPrinted>2019-06-14T18:50:03Z</cp:lastPrinted>
  <dcterms:created xsi:type="dcterms:W3CDTF">2021-11-18T16:48:30Z</dcterms:created>
  <dcterms:modified xsi:type="dcterms:W3CDTF">2023-03-17T16:38:34Z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0x010100D478558D8A33E142A76862C4285ADF3D</vt:lpwstr>
  </property>
  <property fmtid="{D5CDD505-2E9C-101B-9397-08002B2CF9AE}" pid="3" name="_dlc_DocIdItemGuid">
    <vt:lpwstr>b30c8b5f-64bd-4cd5-a0c1-f87eb9a87ef1</vt:lpwstr>
  </property>
  <property fmtid="{D5CDD505-2E9C-101B-9397-08002B2CF9AE}" pid="4" name="MediaServiceImageTags">
    <vt:lpwstr/>
  </property>
</Properties>
</file>