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25" r:id="rId4"/>
    <p:sldMasterId id="2147484135" r:id="rId5"/>
    <p:sldMasterId id="2147484137" r:id="rId6"/>
    <p:sldMasterId id="2147484146" r:id="rId7"/>
    <p:sldMasterId id="2147484156" r:id="rId8"/>
    <p:sldMasterId id="2147484158" r:id="rId9"/>
    <p:sldMasterId id="2147484160" r:id="rId10"/>
    <p:sldMasterId id="2147484162" r:id="rId11"/>
    <p:sldMasterId id="2147484164" r:id="rId12"/>
  </p:sldMasterIdLst>
  <p:notesMasterIdLst>
    <p:notesMasterId r:id="rId26"/>
  </p:notesMasterIdLst>
  <p:handoutMasterIdLst>
    <p:handoutMasterId r:id="rId27"/>
  </p:handoutMasterIdLst>
  <p:sldIdLst>
    <p:sldId id="261" r:id="rId13"/>
    <p:sldId id="258" r:id="rId14"/>
    <p:sldId id="341" r:id="rId15"/>
    <p:sldId id="266" r:id="rId16"/>
    <p:sldId id="356" r:id="rId17"/>
    <p:sldId id="357" r:id="rId18"/>
    <p:sldId id="358" r:id="rId19"/>
    <p:sldId id="359" r:id="rId20"/>
    <p:sldId id="362" r:id="rId21"/>
    <p:sldId id="361" r:id="rId22"/>
    <p:sldId id="360" r:id="rId23"/>
    <p:sldId id="294" r:id="rId24"/>
    <p:sldId id="34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97DD03-7CCA-09FD-4794-D2DECB9D812D}" name="Teniente, Rose" initials="TR" userId="S::rteniente@pcgus.com::4704e42c-2779-4675-95e3-c43ff4825f8e" providerId="AD"/>
  <p188:author id="{04620705-66F9-56FF-6A43-BED71EEBFD8C}" name="Spitella, Sara" initials="SS" userId="Spitella, Sara" providerId="None"/>
  <p188:author id="{7BE98E20-F221-60C4-0E24-4DD3C125E93F}" name="Spitella, Sara" initials="SS" userId="S::sspitella@pcgus.com::d2a88a2b-c275-4bc0-95fe-134ac7959b3d" providerId="AD"/>
  <p188:author id="{66693F44-EA3A-ED94-F26E-D3495FCC3CCF}" name="Reinhard, Patricia" initials="RP" userId="S::preinhard@pcgus.com::3237c7c0-1dcc-4a2e-97d1-7385ad040312" providerId="AD"/>
  <p188:author id="{5B86134B-DBD5-2A20-832B-A2A06D6D9570}" name="Lindsey, Ted" initials="LT" userId="S::tlindsey@pcgus.com::57c389fe-b799-4b12-b1a9-8d7a33e8b8d3" providerId="AD"/>
  <p188:author id="{C3743B8C-D697-B1F9-BB38-19851E6AF020}" name="Panella, Sara" initials="PS" userId="S::spanella@pcgus.com::d2a88a2b-c275-4bc0-95fe-134ac7959b3d" providerId="AD"/>
  <p188:author id="{E36CFBCE-D9CA-3202-07FE-FE763A47FC29}" name="Shambery, Macey B" initials="SMB" userId="S::mshambery@pcgus.com::b69cb017-08be-4f49-9814-bfc5d03b3299" providerId="AD"/>
  <p188:author id="{D8289AD8-126B-6F8B-27B6-050DDC29AC02}" name="Cohen, Paige" initials="CP" userId="S::pacohen@pcgus.com::2d675094-caac-4130-ac0e-98e365e9666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EDE0"/>
    <a:srgbClr val="F7DCAB"/>
    <a:srgbClr val="3462A0"/>
    <a:srgbClr val="EAA00D"/>
    <a:srgbClr val="6BA53F"/>
    <a:srgbClr val="EFA57E"/>
    <a:srgbClr val="44546A"/>
    <a:srgbClr val="CB3453"/>
    <a:srgbClr val="99CCFF"/>
    <a:srgbClr val="9B9B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E4D16F-9D20-4E0B-9654-08427A3AE3D0}" v="2" dt="2023-03-31T13:28:19.149"/>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89" autoAdjust="0"/>
    <p:restoredTop sz="87808" autoAdjust="0"/>
  </p:normalViewPr>
  <p:slideViewPr>
    <p:cSldViewPr snapToGrid="0">
      <p:cViewPr varScale="1">
        <p:scale>
          <a:sx n="92" d="100"/>
          <a:sy n="92" d="100"/>
        </p:scale>
        <p:origin x="1020" y="90"/>
      </p:cViewPr>
      <p:guideLst/>
    </p:cSldViewPr>
  </p:slideViewPr>
  <p:notesTextViewPr>
    <p:cViewPr>
      <p:scale>
        <a:sx n="3" d="2"/>
        <a:sy n="3" d="2"/>
      </p:scale>
      <p:origin x="0" y="-171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9.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niente, Rosanne" userId="4704e42c-2779-4675-95e3-c43ff4825f8e" providerId="ADAL" clId="{DBF0F0EE-013E-40C6-AE60-E1F1A9B5495F}"/>
    <pc:docChg chg="undo custSel addSld delSld modSld sldOrd">
      <pc:chgData name="Teniente, Rosanne" userId="4704e42c-2779-4675-95e3-c43ff4825f8e" providerId="ADAL" clId="{DBF0F0EE-013E-40C6-AE60-E1F1A9B5495F}" dt="2023-03-08T17:07:03.075" v="3595"/>
      <pc:docMkLst>
        <pc:docMk/>
      </pc:docMkLst>
      <pc:sldChg chg="addSp delSp modSp mod modTransition modAnim modNotesTx">
        <pc:chgData name="Teniente, Rosanne" userId="4704e42c-2779-4675-95e3-c43ff4825f8e" providerId="ADAL" clId="{DBF0F0EE-013E-40C6-AE60-E1F1A9B5495F}" dt="2023-03-08T15:43:12.049" v="2518"/>
        <pc:sldMkLst>
          <pc:docMk/>
          <pc:sldMk cId="2360775570" sldId="258"/>
        </pc:sldMkLst>
        <pc:spChg chg="mod">
          <ac:chgData name="Teniente, Rosanne" userId="4704e42c-2779-4675-95e3-c43ff4825f8e" providerId="ADAL" clId="{DBF0F0EE-013E-40C6-AE60-E1F1A9B5495F}" dt="2023-02-16T21:51:06.293" v="1574" actId="20577"/>
          <ac:spMkLst>
            <pc:docMk/>
            <pc:sldMk cId="2360775570" sldId="258"/>
            <ac:spMk id="4" creationId="{8E8D27C6-D956-47C7-A4F9-7D475AB63AA5}"/>
          </ac:spMkLst>
        </pc:spChg>
        <pc:picChg chg="add del mod">
          <ac:chgData name="Teniente, Rosanne" userId="4704e42c-2779-4675-95e3-c43ff4825f8e" providerId="ADAL" clId="{DBF0F0EE-013E-40C6-AE60-E1F1A9B5495F}" dt="2023-03-08T15:42:53.929" v="2517"/>
          <ac:picMkLst>
            <pc:docMk/>
            <pc:sldMk cId="2360775570" sldId="258"/>
            <ac:picMk id="11" creationId="{BEE342E4-F6F5-2A75-7586-56FD204944A6}"/>
          </ac:picMkLst>
        </pc:picChg>
        <pc:picChg chg="add del mod">
          <ac:chgData name="Teniente, Rosanne" userId="4704e42c-2779-4675-95e3-c43ff4825f8e" providerId="ADAL" clId="{DBF0F0EE-013E-40C6-AE60-E1F1A9B5495F}" dt="2023-03-08T15:43:12.049" v="2518"/>
          <ac:picMkLst>
            <pc:docMk/>
            <pc:sldMk cId="2360775570" sldId="258"/>
            <ac:picMk id="14" creationId="{7AACC0E9-DC9C-5C9A-F777-C7FAA3FBA2B4}"/>
          </ac:picMkLst>
        </pc:picChg>
        <pc:picChg chg="add mod">
          <ac:chgData name="Teniente, Rosanne" userId="4704e42c-2779-4675-95e3-c43ff4825f8e" providerId="ADAL" clId="{DBF0F0EE-013E-40C6-AE60-E1F1A9B5495F}" dt="2023-03-08T15:43:12.049" v="2518"/>
          <ac:picMkLst>
            <pc:docMk/>
            <pc:sldMk cId="2360775570" sldId="258"/>
            <ac:picMk id="15" creationId="{01B6B934-D38A-AED4-F3D1-91E0FDF4B1A7}"/>
          </ac:picMkLst>
        </pc:picChg>
      </pc:sldChg>
      <pc:sldChg chg="addSp modSp mod modNotesTx">
        <pc:chgData name="Teniente, Rosanne" userId="4704e42c-2779-4675-95e3-c43ff4825f8e" providerId="ADAL" clId="{DBF0F0EE-013E-40C6-AE60-E1F1A9B5495F}" dt="2023-03-08T15:42:15.701" v="2514"/>
        <pc:sldMkLst>
          <pc:docMk/>
          <pc:sldMk cId="4160225573" sldId="261"/>
        </pc:sldMkLst>
        <pc:spChg chg="mod">
          <ac:chgData name="Teniente, Rosanne" userId="4704e42c-2779-4675-95e3-c43ff4825f8e" providerId="ADAL" clId="{DBF0F0EE-013E-40C6-AE60-E1F1A9B5495F}" dt="2023-03-08T15:37:17.087" v="2476" actId="20577"/>
          <ac:spMkLst>
            <pc:docMk/>
            <pc:sldMk cId="4160225573" sldId="261"/>
            <ac:spMk id="6" creationId="{26D59EB1-241D-4094-9D31-E0046A29F4CC}"/>
          </ac:spMkLst>
        </pc:spChg>
        <pc:picChg chg="add mod">
          <ac:chgData name="Teniente, Rosanne" userId="4704e42c-2779-4675-95e3-c43ff4825f8e" providerId="ADAL" clId="{DBF0F0EE-013E-40C6-AE60-E1F1A9B5495F}" dt="2023-03-08T15:42:15.701" v="2514"/>
          <ac:picMkLst>
            <pc:docMk/>
            <pc:sldMk cId="4160225573" sldId="261"/>
            <ac:picMk id="10" creationId="{D7AAA1C0-24CB-A5F9-0450-55DAC84DA9E8}"/>
          </ac:picMkLst>
        </pc:picChg>
      </pc:sldChg>
      <pc:sldChg chg="addSp modSp mod modNotesTx">
        <pc:chgData name="Teniente, Rosanne" userId="4704e42c-2779-4675-95e3-c43ff4825f8e" providerId="ADAL" clId="{DBF0F0EE-013E-40C6-AE60-E1F1A9B5495F}" dt="2023-03-08T15:45:15.346" v="2520"/>
        <pc:sldMkLst>
          <pc:docMk/>
          <pc:sldMk cId="2712172841" sldId="266"/>
        </pc:sldMkLst>
        <pc:spChg chg="mod">
          <ac:chgData name="Teniente, Rosanne" userId="4704e42c-2779-4675-95e3-c43ff4825f8e" providerId="ADAL" clId="{DBF0F0EE-013E-40C6-AE60-E1F1A9B5495F}" dt="2023-02-16T18:55:32.154" v="76" actId="20577"/>
          <ac:spMkLst>
            <pc:docMk/>
            <pc:sldMk cId="2712172841" sldId="266"/>
            <ac:spMk id="12" creationId="{40B4350B-5AFB-4056-ABD5-659C0B137074}"/>
          </ac:spMkLst>
        </pc:spChg>
        <pc:picChg chg="add mod">
          <ac:chgData name="Teniente, Rosanne" userId="4704e42c-2779-4675-95e3-c43ff4825f8e" providerId="ADAL" clId="{DBF0F0EE-013E-40C6-AE60-E1F1A9B5495F}" dt="2023-03-08T15:45:15.346" v="2520"/>
          <ac:picMkLst>
            <pc:docMk/>
            <pc:sldMk cId="2712172841" sldId="266"/>
            <ac:picMk id="6" creationId="{9B21FE6F-518C-C414-304C-8FACF69AEB44}"/>
          </ac:picMkLst>
        </pc:picChg>
      </pc:sldChg>
      <pc:sldChg chg="addSp modSp mod addCm delCm modCm modNotesTx">
        <pc:chgData name="Teniente, Rosanne" userId="4704e42c-2779-4675-95e3-c43ff4825f8e" providerId="ADAL" clId="{DBF0F0EE-013E-40C6-AE60-E1F1A9B5495F}" dt="2023-03-08T16:11:45.908" v="2861"/>
        <pc:sldMkLst>
          <pc:docMk/>
          <pc:sldMk cId="382093408" sldId="294"/>
        </pc:sldMkLst>
        <pc:spChg chg="mod">
          <ac:chgData name="Teniente, Rosanne" userId="4704e42c-2779-4675-95e3-c43ff4825f8e" providerId="ADAL" clId="{DBF0F0EE-013E-40C6-AE60-E1F1A9B5495F}" dt="2023-03-08T15:25:49.340" v="2097" actId="20577"/>
          <ac:spMkLst>
            <pc:docMk/>
            <pc:sldMk cId="382093408" sldId="294"/>
            <ac:spMk id="3" creationId="{79EDC205-4F77-CE78-9AF0-61A5CA2FAA34}"/>
          </ac:spMkLst>
        </pc:spChg>
        <pc:spChg chg="mod">
          <ac:chgData name="Teniente, Rosanne" userId="4704e42c-2779-4675-95e3-c43ff4825f8e" providerId="ADAL" clId="{DBF0F0EE-013E-40C6-AE60-E1F1A9B5495F}" dt="2023-03-02T14:25:05.664" v="2078" actId="1076"/>
          <ac:spMkLst>
            <pc:docMk/>
            <pc:sldMk cId="382093408" sldId="294"/>
            <ac:spMk id="6" creationId="{1822A06D-D068-878D-DBC5-6311547AD46A}"/>
          </ac:spMkLst>
        </pc:spChg>
        <pc:picChg chg="add mod">
          <ac:chgData name="Teniente, Rosanne" userId="4704e42c-2779-4675-95e3-c43ff4825f8e" providerId="ADAL" clId="{DBF0F0EE-013E-40C6-AE60-E1F1A9B5495F}" dt="2023-03-08T16:11:45.908" v="2861"/>
          <ac:picMkLst>
            <pc:docMk/>
            <pc:sldMk cId="382093408" sldId="294"/>
            <ac:picMk id="16" creationId="{02DB0F72-9D76-F966-577B-9C34DA8844B9}"/>
          </ac:picMkLst>
        </pc:picChg>
        <pc:extLst>
          <p:ext xmlns:p="http://schemas.openxmlformats.org/presentationml/2006/main" uri="{D6D511B9-2390-475A-947B-AFAB55BFBCF1}">
            <pc226:cmChg xmlns:pc226="http://schemas.microsoft.com/office/powerpoint/2022/06/main/command" chg="add del mod">
              <pc226:chgData name="Teniente, Rosanne" userId="4704e42c-2779-4675-95e3-c43ff4825f8e" providerId="ADAL" clId="{DBF0F0EE-013E-40C6-AE60-E1F1A9B5495F}" dt="2023-03-08T15:27:17.222" v="2107"/>
              <pc2:cmMkLst xmlns:pc2="http://schemas.microsoft.com/office/powerpoint/2019/9/main/command">
                <pc:docMk/>
                <pc:sldMk cId="382093408" sldId="294"/>
                <pc2:cmMk id="{D19A4572-4D35-4B94-9EAB-A0F9A50855E7}"/>
              </pc2:cmMkLst>
            </pc226:cmChg>
          </p:ext>
        </pc:extLst>
      </pc:sldChg>
      <pc:sldChg chg="addSp modSp modNotesTx">
        <pc:chgData name="Teniente, Rosanne" userId="4704e42c-2779-4675-95e3-c43ff4825f8e" providerId="ADAL" clId="{DBF0F0EE-013E-40C6-AE60-E1F1A9B5495F}" dt="2023-03-08T15:44:15.588" v="2519"/>
        <pc:sldMkLst>
          <pc:docMk/>
          <pc:sldMk cId="661162642" sldId="341"/>
        </pc:sldMkLst>
        <pc:picChg chg="add mod">
          <ac:chgData name="Teniente, Rosanne" userId="4704e42c-2779-4675-95e3-c43ff4825f8e" providerId="ADAL" clId="{DBF0F0EE-013E-40C6-AE60-E1F1A9B5495F}" dt="2023-03-08T15:44:15.588" v="2519"/>
          <ac:picMkLst>
            <pc:docMk/>
            <pc:sldMk cId="661162642" sldId="341"/>
            <ac:picMk id="7" creationId="{E301121A-F699-BC9B-E8F5-4F36C6395990}"/>
          </ac:picMkLst>
        </pc:picChg>
      </pc:sldChg>
      <pc:sldChg chg="addSp modSp modNotesTx">
        <pc:chgData name="Teniente, Rosanne" userId="4704e42c-2779-4675-95e3-c43ff4825f8e" providerId="ADAL" clId="{DBF0F0EE-013E-40C6-AE60-E1F1A9B5495F}" dt="2023-03-08T16:13:17.838" v="2909" actId="20577"/>
        <pc:sldMkLst>
          <pc:docMk/>
          <pc:sldMk cId="1437747472" sldId="349"/>
        </pc:sldMkLst>
        <pc:picChg chg="add mod">
          <ac:chgData name="Teniente, Rosanne" userId="4704e42c-2779-4675-95e3-c43ff4825f8e" providerId="ADAL" clId="{DBF0F0EE-013E-40C6-AE60-E1F1A9B5495F}" dt="2023-03-08T16:12:12.338" v="2862"/>
          <ac:picMkLst>
            <pc:docMk/>
            <pc:sldMk cId="1437747472" sldId="349"/>
            <ac:picMk id="4" creationId="{58956184-BA8A-4813-1702-3D2B2574B42F}"/>
          </ac:picMkLst>
        </pc:picChg>
      </pc:sldChg>
      <pc:sldChg chg="addSp delSp modSp mod modNotesTx">
        <pc:chgData name="Teniente, Rosanne" userId="4704e42c-2779-4675-95e3-c43ff4825f8e" providerId="ADAL" clId="{DBF0F0EE-013E-40C6-AE60-E1F1A9B5495F}" dt="2023-03-08T15:45:51.608" v="2521"/>
        <pc:sldMkLst>
          <pc:docMk/>
          <pc:sldMk cId="875424498" sldId="356"/>
        </pc:sldMkLst>
        <pc:spChg chg="mod">
          <ac:chgData name="Teniente, Rosanne" userId="4704e42c-2779-4675-95e3-c43ff4825f8e" providerId="ADAL" clId="{DBF0F0EE-013E-40C6-AE60-E1F1A9B5495F}" dt="2023-02-16T20:06:48.641" v="132" actId="20577"/>
          <ac:spMkLst>
            <pc:docMk/>
            <pc:sldMk cId="875424498" sldId="356"/>
            <ac:spMk id="3" creationId="{5C9DCD3F-189D-78FD-191F-11A16976FCDE}"/>
          </ac:spMkLst>
        </pc:spChg>
        <pc:spChg chg="mod">
          <ac:chgData name="Teniente, Rosanne" userId="4704e42c-2779-4675-95e3-c43ff4825f8e" providerId="ADAL" clId="{DBF0F0EE-013E-40C6-AE60-E1F1A9B5495F}" dt="2023-02-16T20:06:58.872" v="133" actId="1076"/>
          <ac:spMkLst>
            <pc:docMk/>
            <pc:sldMk cId="875424498" sldId="356"/>
            <ac:spMk id="8" creationId="{871AE9BF-884B-C718-5802-1BD8D4BCA2BE}"/>
          </ac:spMkLst>
        </pc:spChg>
        <pc:picChg chg="del mod">
          <ac:chgData name="Teniente, Rosanne" userId="4704e42c-2779-4675-95e3-c43ff4825f8e" providerId="ADAL" clId="{DBF0F0EE-013E-40C6-AE60-E1F1A9B5495F}" dt="2023-02-16T20:04:42.756" v="83" actId="478"/>
          <ac:picMkLst>
            <pc:docMk/>
            <pc:sldMk cId="875424498" sldId="356"/>
            <ac:picMk id="7" creationId="{4184AB01-9B09-E014-53D0-D14F283E8226}"/>
          </ac:picMkLst>
        </pc:picChg>
        <pc:picChg chg="add mod">
          <ac:chgData name="Teniente, Rosanne" userId="4704e42c-2779-4675-95e3-c43ff4825f8e" providerId="ADAL" clId="{DBF0F0EE-013E-40C6-AE60-E1F1A9B5495F}" dt="2023-02-16T20:04:49.417" v="85" actId="1076"/>
          <ac:picMkLst>
            <pc:docMk/>
            <pc:sldMk cId="875424498" sldId="356"/>
            <ac:picMk id="10" creationId="{A03F2936-C758-87C9-A264-F44DF6233C4A}"/>
          </ac:picMkLst>
        </pc:picChg>
        <pc:picChg chg="add mod">
          <ac:chgData name="Teniente, Rosanne" userId="4704e42c-2779-4675-95e3-c43ff4825f8e" providerId="ADAL" clId="{DBF0F0EE-013E-40C6-AE60-E1F1A9B5495F}" dt="2023-03-08T15:45:51.608" v="2521"/>
          <ac:picMkLst>
            <pc:docMk/>
            <pc:sldMk cId="875424498" sldId="356"/>
            <ac:picMk id="11" creationId="{4C952B43-BE98-FA12-EE6D-60B99D470ECD}"/>
          </ac:picMkLst>
        </pc:picChg>
        <pc:picChg chg="add mod">
          <ac:chgData name="Teniente, Rosanne" userId="4704e42c-2779-4675-95e3-c43ff4825f8e" providerId="ADAL" clId="{DBF0F0EE-013E-40C6-AE60-E1F1A9B5495F}" dt="2023-02-16T20:08:25.660" v="165" actId="1076"/>
          <ac:picMkLst>
            <pc:docMk/>
            <pc:sldMk cId="875424498" sldId="356"/>
            <ac:picMk id="12" creationId="{8DD5D050-0CD0-F29E-E54E-87C9322CD3F5}"/>
          </ac:picMkLst>
        </pc:picChg>
      </pc:sldChg>
      <pc:sldChg chg="addSp delSp modSp mod modTransition modAnim addCm delCm modCm modNotesTx">
        <pc:chgData name="Teniente, Rosanne" userId="4704e42c-2779-4675-95e3-c43ff4825f8e" providerId="ADAL" clId="{DBF0F0EE-013E-40C6-AE60-E1F1A9B5495F}" dt="2023-03-08T15:52:03.114" v="2595"/>
        <pc:sldMkLst>
          <pc:docMk/>
          <pc:sldMk cId="126023736" sldId="357"/>
        </pc:sldMkLst>
        <pc:spChg chg="mod">
          <ac:chgData name="Teniente, Rosanne" userId="4704e42c-2779-4675-95e3-c43ff4825f8e" providerId="ADAL" clId="{DBF0F0EE-013E-40C6-AE60-E1F1A9B5495F}" dt="2023-03-08T15:46:38.968" v="2538" actId="20577"/>
          <ac:spMkLst>
            <pc:docMk/>
            <pc:sldMk cId="126023736" sldId="357"/>
            <ac:spMk id="2" creationId="{B4F85531-9859-097D-055E-39D5949B12AF}"/>
          </ac:spMkLst>
        </pc:spChg>
        <pc:spChg chg="mod">
          <ac:chgData name="Teniente, Rosanne" userId="4704e42c-2779-4675-95e3-c43ff4825f8e" providerId="ADAL" clId="{DBF0F0EE-013E-40C6-AE60-E1F1A9B5495F}" dt="2023-03-08T15:28:32.681" v="2131" actId="20577"/>
          <ac:spMkLst>
            <pc:docMk/>
            <pc:sldMk cId="126023736" sldId="357"/>
            <ac:spMk id="3" creationId="{5C9DCD3F-189D-78FD-191F-11A16976FCDE}"/>
          </ac:spMkLst>
        </pc:spChg>
        <pc:spChg chg="add mod">
          <ac:chgData name="Teniente, Rosanne" userId="4704e42c-2779-4675-95e3-c43ff4825f8e" providerId="ADAL" clId="{DBF0F0EE-013E-40C6-AE60-E1F1A9B5495F}" dt="2023-03-08T15:34:30.218" v="2469" actId="20577"/>
          <ac:spMkLst>
            <pc:docMk/>
            <pc:sldMk cId="126023736" sldId="357"/>
            <ac:spMk id="6" creationId="{6ABB2E3A-74F7-3D3A-F2AD-4CFF36A93E1E}"/>
          </ac:spMkLst>
        </pc:spChg>
        <pc:spChg chg="mod ord">
          <ac:chgData name="Teniente, Rosanne" userId="4704e42c-2779-4675-95e3-c43ff4825f8e" providerId="ADAL" clId="{DBF0F0EE-013E-40C6-AE60-E1F1A9B5495F}" dt="2023-03-08T15:29:58.255" v="2149" actId="14100"/>
          <ac:spMkLst>
            <pc:docMk/>
            <pc:sldMk cId="126023736" sldId="357"/>
            <ac:spMk id="8" creationId="{871AE9BF-884B-C718-5802-1BD8D4BCA2BE}"/>
          </ac:spMkLst>
        </pc:spChg>
        <pc:picChg chg="add mod ord">
          <ac:chgData name="Teniente, Rosanne" userId="4704e42c-2779-4675-95e3-c43ff4825f8e" providerId="ADAL" clId="{DBF0F0EE-013E-40C6-AE60-E1F1A9B5495F}" dt="2023-03-08T15:29:17.571" v="2135" actId="167"/>
          <ac:picMkLst>
            <pc:docMk/>
            <pc:sldMk cId="126023736" sldId="357"/>
            <ac:picMk id="7" creationId="{D773C2D0-3404-BADD-36A9-4ADF580C48C4}"/>
          </ac:picMkLst>
        </pc:picChg>
        <pc:picChg chg="del">
          <ac:chgData name="Teniente, Rosanne" userId="4704e42c-2779-4675-95e3-c43ff4825f8e" providerId="ADAL" clId="{DBF0F0EE-013E-40C6-AE60-E1F1A9B5495F}" dt="2023-02-16T20:56:00.837" v="429" actId="478"/>
          <ac:picMkLst>
            <pc:docMk/>
            <pc:sldMk cId="126023736" sldId="357"/>
            <ac:picMk id="9" creationId="{EB9ADFB8-7EC7-0097-7B43-C8415A961682}"/>
          </ac:picMkLst>
        </pc:picChg>
        <pc:picChg chg="add mod">
          <ac:chgData name="Teniente, Rosanne" userId="4704e42c-2779-4675-95e3-c43ff4825f8e" providerId="ADAL" clId="{DBF0F0EE-013E-40C6-AE60-E1F1A9B5495F}" dt="2023-03-08T15:34:47.102" v="2470" actId="1076"/>
          <ac:picMkLst>
            <pc:docMk/>
            <pc:sldMk cId="126023736" sldId="357"/>
            <ac:picMk id="10" creationId="{DD48652A-C541-75D1-91AE-3804F961207F}"/>
          </ac:picMkLst>
        </pc:picChg>
        <pc:picChg chg="add del mod">
          <ac:chgData name="Teniente, Rosanne" userId="4704e42c-2779-4675-95e3-c43ff4825f8e" providerId="ADAL" clId="{DBF0F0EE-013E-40C6-AE60-E1F1A9B5495F}" dt="2023-03-08T15:46:58.140" v="2546"/>
          <ac:picMkLst>
            <pc:docMk/>
            <pc:sldMk cId="126023736" sldId="357"/>
            <ac:picMk id="13" creationId="{3F95C401-86FA-8F37-0E3F-7A14B09A95C0}"/>
          </ac:picMkLst>
        </pc:picChg>
        <pc:picChg chg="add del mod">
          <ac:chgData name="Teniente, Rosanne" userId="4704e42c-2779-4675-95e3-c43ff4825f8e" providerId="ADAL" clId="{DBF0F0EE-013E-40C6-AE60-E1F1A9B5495F}" dt="2023-03-08T15:47:44.039" v="2547"/>
          <ac:picMkLst>
            <pc:docMk/>
            <pc:sldMk cId="126023736" sldId="357"/>
            <ac:picMk id="18" creationId="{73BB1C41-6744-A0C6-4CF1-D5942136E470}"/>
          </ac:picMkLst>
        </pc:picChg>
        <pc:picChg chg="add del mod">
          <ac:chgData name="Teniente, Rosanne" userId="4704e42c-2779-4675-95e3-c43ff4825f8e" providerId="ADAL" clId="{DBF0F0EE-013E-40C6-AE60-E1F1A9B5495F}" dt="2023-03-08T15:48:33.417" v="2572"/>
          <ac:picMkLst>
            <pc:docMk/>
            <pc:sldMk cId="126023736" sldId="357"/>
            <ac:picMk id="19" creationId="{9C08CFDA-BBE0-6552-542E-E7EB357F8017}"/>
          </ac:picMkLst>
        </pc:picChg>
        <pc:picChg chg="add del mod ord">
          <ac:chgData name="Teniente, Rosanne" userId="4704e42c-2779-4675-95e3-c43ff4825f8e" providerId="ADAL" clId="{DBF0F0EE-013E-40C6-AE60-E1F1A9B5495F}" dt="2023-03-08T15:48:56.334" v="2573"/>
          <ac:picMkLst>
            <pc:docMk/>
            <pc:sldMk cId="126023736" sldId="357"/>
            <ac:picMk id="26" creationId="{F27D72D4-9DE9-A550-F2AA-A9DA7F8A9B44}"/>
          </ac:picMkLst>
        </pc:picChg>
        <pc:picChg chg="add del mod">
          <ac:chgData name="Teniente, Rosanne" userId="4704e42c-2779-4675-95e3-c43ff4825f8e" providerId="ADAL" clId="{DBF0F0EE-013E-40C6-AE60-E1F1A9B5495F}" dt="2023-03-08T15:49:07.763" v="2575"/>
          <ac:picMkLst>
            <pc:docMk/>
            <pc:sldMk cId="126023736" sldId="357"/>
            <ac:picMk id="27" creationId="{612D5D39-60F5-4B4F-421B-59940B78FB8F}"/>
          </ac:picMkLst>
        </pc:picChg>
        <pc:picChg chg="add del mod ord">
          <ac:chgData name="Teniente, Rosanne" userId="4704e42c-2779-4675-95e3-c43ff4825f8e" providerId="ADAL" clId="{DBF0F0EE-013E-40C6-AE60-E1F1A9B5495F}" dt="2023-03-08T15:49:16.281" v="2576"/>
          <ac:picMkLst>
            <pc:docMk/>
            <pc:sldMk cId="126023736" sldId="357"/>
            <ac:picMk id="30" creationId="{317E5877-1495-23EA-4288-8159C0D0A961}"/>
          </ac:picMkLst>
        </pc:picChg>
        <pc:picChg chg="add del mod">
          <ac:chgData name="Teniente, Rosanne" userId="4704e42c-2779-4675-95e3-c43ff4825f8e" providerId="ADAL" clId="{DBF0F0EE-013E-40C6-AE60-E1F1A9B5495F}" dt="2023-03-08T15:49:17.868" v="2578"/>
          <ac:picMkLst>
            <pc:docMk/>
            <pc:sldMk cId="126023736" sldId="357"/>
            <ac:picMk id="31" creationId="{45684AB3-5AA7-A592-9477-D6E5491525E8}"/>
          </ac:picMkLst>
        </pc:picChg>
        <pc:picChg chg="add del mod ord">
          <ac:chgData name="Teniente, Rosanne" userId="4704e42c-2779-4675-95e3-c43ff4825f8e" providerId="ADAL" clId="{DBF0F0EE-013E-40C6-AE60-E1F1A9B5495F}" dt="2023-03-08T15:49:58.213" v="2579"/>
          <ac:picMkLst>
            <pc:docMk/>
            <pc:sldMk cId="126023736" sldId="357"/>
            <ac:picMk id="34" creationId="{7F06F64F-4AE4-E0DD-F98B-D3E5FED986FA}"/>
          </ac:picMkLst>
        </pc:picChg>
        <pc:picChg chg="add del mod">
          <ac:chgData name="Teniente, Rosanne" userId="4704e42c-2779-4675-95e3-c43ff4825f8e" providerId="ADAL" clId="{DBF0F0EE-013E-40C6-AE60-E1F1A9B5495F}" dt="2023-03-08T15:50:22.233" v="2591"/>
          <ac:picMkLst>
            <pc:docMk/>
            <pc:sldMk cId="126023736" sldId="357"/>
            <ac:picMk id="35" creationId="{14938F9E-BB51-CE55-DC13-A2C2C0D344F3}"/>
          </ac:picMkLst>
        </pc:picChg>
        <pc:picChg chg="add del mod ord">
          <ac:chgData name="Teniente, Rosanne" userId="4704e42c-2779-4675-95e3-c43ff4825f8e" providerId="ADAL" clId="{DBF0F0EE-013E-40C6-AE60-E1F1A9B5495F}" dt="2023-03-08T15:50:50" v="2592"/>
          <ac:picMkLst>
            <pc:docMk/>
            <pc:sldMk cId="126023736" sldId="357"/>
            <ac:picMk id="40" creationId="{D0225C3C-18B1-776E-0F2B-42CCC732A1FF}"/>
          </ac:picMkLst>
        </pc:picChg>
        <pc:picChg chg="add del mod">
          <ac:chgData name="Teniente, Rosanne" userId="4704e42c-2779-4675-95e3-c43ff4825f8e" providerId="ADAL" clId="{DBF0F0EE-013E-40C6-AE60-E1F1A9B5495F}" dt="2023-03-08T15:50:53.588" v="2594"/>
          <ac:picMkLst>
            <pc:docMk/>
            <pc:sldMk cId="126023736" sldId="357"/>
            <ac:picMk id="41" creationId="{6BEA5F65-83F6-0D21-9A27-74C8BEAAC47E}"/>
          </ac:picMkLst>
        </pc:picChg>
        <pc:picChg chg="add del mod ord">
          <ac:chgData name="Teniente, Rosanne" userId="4704e42c-2779-4675-95e3-c43ff4825f8e" providerId="ADAL" clId="{DBF0F0EE-013E-40C6-AE60-E1F1A9B5495F}" dt="2023-03-08T15:52:03.114" v="2595"/>
          <ac:picMkLst>
            <pc:docMk/>
            <pc:sldMk cId="126023736" sldId="357"/>
            <ac:picMk id="44" creationId="{8DDD7E12-B2D6-9D1E-383F-54B516303388}"/>
          </ac:picMkLst>
        </pc:picChg>
        <pc:picChg chg="add mod">
          <ac:chgData name="Teniente, Rosanne" userId="4704e42c-2779-4675-95e3-c43ff4825f8e" providerId="ADAL" clId="{DBF0F0EE-013E-40C6-AE60-E1F1A9B5495F}" dt="2023-03-08T15:52:03.114" v="2595"/>
          <ac:picMkLst>
            <pc:docMk/>
            <pc:sldMk cId="126023736" sldId="357"/>
            <ac:picMk id="45" creationId="{E48FB788-6D7B-58A7-9031-212FCAD6CF90}"/>
          </ac:picMkLst>
        </pc:picChg>
        <pc:extLst>
          <p:ext xmlns:p="http://schemas.openxmlformats.org/presentationml/2006/main" uri="{D6D511B9-2390-475A-947B-AFAB55BFBCF1}">
            <pc226:cmChg xmlns:pc226="http://schemas.microsoft.com/office/powerpoint/2022/06/main/command" chg="add del mod">
              <pc226:chgData name="Teniente, Rosanne" userId="4704e42c-2779-4675-95e3-c43ff4825f8e" providerId="ADAL" clId="{DBF0F0EE-013E-40C6-AE60-E1F1A9B5495F}" dt="2023-03-08T15:35:04.399" v="2471"/>
              <pc2:cmMkLst xmlns:pc2="http://schemas.microsoft.com/office/powerpoint/2019/9/main/command">
                <pc:docMk/>
                <pc:sldMk cId="126023736" sldId="357"/>
                <pc2:cmMk id="{9ED5F76A-AF9A-4503-B2E3-E962A1C96571}"/>
              </pc2:cmMkLst>
            </pc226:cmChg>
          </p:ext>
        </pc:extLst>
      </pc:sldChg>
      <pc:sldChg chg="addSp delSp modSp mod modTransition modAnim modNotesTx">
        <pc:chgData name="Teniente, Rosanne" userId="4704e42c-2779-4675-95e3-c43ff4825f8e" providerId="ADAL" clId="{DBF0F0EE-013E-40C6-AE60-E1F1A9B5495F}" dt="2023-03-08T15:54:58.981" v="2611"/>
        <pc:sldMkLst>
          <pc:docMk/>
          <pc:sldMk cId="3395829794" sldId="358"/>
        </pc:sldMkLst>
        <pc:picChg chg="del">
          <ac:chgData name="Teniente, Rosanne" userId="4704e42c-2779-4675-95e3-c43ff4825f8e" providerId="ADAL" clId="{DBF0F0EE-013E-40C6-AE60-E1F1A9B5495F}" dt="2023-02-16T20:59:11.974" v="456" actId="478"/>
          <ac:picMkLst>
            <pc:docMk/>
            <pc:sldMk cId="3395829794" sldId="358"/>
            <ac:picMk id="7" creationId="{B7C93132-B2A3-2D40-AE6D-904D4D3BBFDE}"/>
          </ac:picMkLst>
        </pc:picChg>
        <pc:picChg chg="add mod">
          <ac:chgData name="Teniente, Rosanne" userId="4704e42c-2779-4675-95e3-c43ff4825f8e" providerId="ADAL" clId="{DBF0F0EE-013E-40C6-AE60-E1F1A9B5495F}" dt="2023-02-16T20:59:49.984" v="466" actId="1076"/>
          <ac:picMkLst>
            <pc:docMk/>
            <pc:sldMk cId="3395829794" sldId="358"/>
            <ac:picMk id="9" creationId="{0BED9B9E-F3DD-AB14-3243-FC18E3CC080B}"/>
          </ac:picMkLst>
        </pc:picChg>
        <pc:picChg chg="mod ord">
          <ac:chgData name="Teniente, Rosanne" userId="4704e42c-2779-4675-95e3-c43ff4825f8e" providerId="ADAL" clId="{DBF0F0EE-013E-40C6-AE60-E1F1A9B5495F}" dt="2023-02-16T20:59:58.446" v="470" actId="1076"/>
          <ac:picMkLst>
            <pc:docMk/>
            <pc:sldMk cId="3395829794" sldId="358"/>
            <ac:picMk id="11" creationId="{B01609D0-44B2-9A4D-2EFE-24957C0C0547}"/>
          </ac:picMkLst>
        </pc:picChg>
        <pc:picChg chg="add del mod">
          <ac:chgData name="Teniente, Rosanne" userId="4704e42c-2779-4675-95e3-c43ff4825f8e" providerId="ADAL" clId="{DBF0F0EE-013E-40C6-AE60-E1F1A9B5495F}" dt="2023-03-08T15:52:36.387" v="2598"/>
          <ac:picMkLst>
            <pc:docMk/>
            <pc:sldMk cId="3395829794" sldId="358"/>
            <ac:picMk id="15" creationId="{18B4BFED-2A78-A6DF-4A1E-CD3F00432317}"/>
          </ac:picMkLst>
        </pc:picChg>
        <pc:picChg chg="add del mod">
          <ac:chgData name="Teniente, Rosanne" userId="4704e42c-2779-4675-95e3-c43ff4825f8e" providerId="ADAL" clId="{DBF0F0EE-013E-40C6-AE60-E1F1A9B5495F}" dt="2023-03-08T15:52:43.737" v="2599"/>
          <ac:picMkLst>
            <pc:docMk/>
            <pc:sldMk cId="3395829794" sldId="358"/>
            <ac:picMk id="17" creationId="{6C6D6985-F8B2-3F0F-B5A5-49AC7C4C2F3A}"/>
          </ac:picMkLst>
        </pc:picChg>
        <pc:picChg chg="add del mod">
          <ac:chgData name="Teniente, Rosanne" userId="4704e42c-2779-4675-95e3-c43ff4825f8e" providerId="ADAL" clId="{DBF0F0EE-013E-40C6-AE60-E1F1A9B5495F}" dt="2023-03-08T15:52:46.443" v="2601"/>
          <ac:picMkLst>
            <pc:docMk/>
            <pc:sldMk cId="3395829794" sldId="358"/>
            <ac:picMk id="18" creationId="{9E4CFE1F-84A8-4CBD-7872-3FE98C984998}"/>
          </ac:picMkLst>
        </pc:picChg>
        <pc:picChg chg="add del mod ord">
          <ac:chgData name="Teniente, Rosanne" userId="4704e42c-2779-4675-95e3-c43ff4825f8e" providerId="ADAL" clId="{DBF0F0EE-013E-40C6-AE60-E1F1A9B5495F}" dt="2023-03-08T15:53:23.973" v="2602"/>
          <ac:picMkLst>
            <pc:docMk/>
            <pc:sldMk cId="3395829794" sldId="358"/>
            <ac:picMk id="21" creationId="{F1A33F48-BD77-2236-637B-F1E387519ECB}"/>
          </ac:picMkLst>
        </pc:picChg>
        <pc:picChg chg="add del mod">
          <ac:chgData name="Teniente, Rosanne" userId="4704e42c-2779-4675-95e3-c43ff4825f8e" providerId="ADAL" clId="{DBF0F0EE-013E-40C6-AE60-E1F1A9B5495F}" dt="2023-03-08T15:53:25.893" v="2604"/>
          <ac:picMkLst>
            <pc:docMk/>
            <pc:sldMk cId="3395829794" sldId="358"/>
            <ac:picMk id="22" creationId="{A119184D-D750-4BF1-84E1-427C3EF90D51}"/>
          </ac:picMkLst>
        </pc:picChg>
        <pc:picChg chg="add del mod ord">
          <ac:chgData name="Teniente, Rosanne" userId="4704e42c-2779-4675-95e3-c43ff4825f8e" providerId="ADAL" clId="{DBF0F0EE-013E-40C6-AE60-E1F1A9B5495F}" dt="2023-03-08T15:53:54.805" v="2605"/>
          <ac:picMkLst>
            <pc:docMk/>
            <pc:sldMk cId="3395829794" sldId="358"/>
            <ac:picMk id="25" creationId="{F5EFE9E8-5594-E034-AEC6-9A265FAFF594}"/>
          </ac:picMkLst>
        </pc:picChg>
        <pc:picChg chg="add del mod">
          <ac:chgData name="Teniente, Rosanne" userId="4704e42c-2779-4675-95e3-c43ff4825f8e" providerId="ADAL" clId="{DBF0F0EE-013E-40C6-AE60-E1F1A9B5495F}" dt="2023-03-08T15:53:56.755" v="2607"/>
          <ac:picMkLst>
            <pc:docMk/>
            <pc:sldMk cId="3395829794" sldId="358"/>
            <ac:picMk id="26" creationId="{5C7DB405-16FC-ED34-20F4-A7306C709A6E}"/>
          </ac:picMkLst>
        </pc:picChg>
        <pc:picChg chg="add del mod ord">
          <ac:chgData name="Teniente, Rosanne" userId="4704e42c-2779-4675-95e3-c43ff4825f8e" providerId="ADAL" clId="{DBF0F0EE-013E-40C6-AE60-E1F1A9B5495F}" dt="2023-03-08T15:54:18.948" v="2608"/>
          <ac:picMkLst>
            <pc:docMk/>
            <pc:sldMk cId="3395829794" sldId="358"/>
            <ac:picMk id="29" creationId="{1D2B973D-1EBD-03E6-C48A-E737DE6CAA43}"/>
          </ac:picMkLst>
        </pc:picChg>
        <pc:picChg chg="add del mod">
          <ac:chgData name="Teniente, Rosanne" userId="4704e42c-2779-4675-95e3-c43ff4825f8e" providerId="ADAL" clId="{DBF0F0EE-013E-40C6-AE60-E1F1A9B5495F}" dt="2023-03-08T15:54:20.568" v="2610"/>
          <ac:picMkLst>
            <pc:docMk/>
            <pc:sldMk cId="3395829794" sldId="358"/>
            <ac:picMk id="30" creationId="{9DB44182-BE04-CE03-B972-83B870367343}"/>
          </ac:picMkLst>
        </pc:picChg>
        <pc:picChg chg="add del mod ord">
          <ac:chgData name="Teniente, Rosanne" userId="4704e42c-2779-4675-95e3-c43ff4825f8e" providerId="ADAL" clId="{DBF0F0EE-013E-40C6-AE60-E1F1A9B5495F}" dt="2023-03-08T15:54:58.981" v="2611"/>
          <ac:picMkLst>
            <pc:docMk/>
            <pc:sldMk cId="3395829794" sldId="358"/>
            <ac:picMk id="33" creationId="{3ED9BC0E-E488-DE94-A470-32C331B9DDF7}"/>
          </ac:picMkLst>
        </pc:picChg>
        <pc:picChg chg="add mod">
          <ac:chgData name="Teniente, Rosanne" userId="4704e42c-2779-4675-95e3-c43ff4825f8e" providerId="ADAL" clId="{DBF0F0EE-013E-40C6-AE60-E1F1A9B5495F}" dt="2023-03-08T15:54:58.981" v="2611"/>
          <ac:picMkLst>
            <pc:docMk/>
            <pc:sldMk cId="3395829794" sldId="358"/>
            <ac:picMk id="34" creationId="{FB509124-8774-5E3D-4A2C-D08F2A1EEB89}"/>
          </ac:picMkLst>
        </pc:picChg>
      </pc:sldChg>
      <pc:sldChg chg="addSp delSp modSp mod modTransition modAnim delCm modNotesTx">
        <pc:chgData name="Teniente, Rosanne" userId="4704e42c-2779-4675-95e3-c43ff4825f8e" providerId="ADAL" clId="{DBF0F0EE-013E-40C6-AE60-E1F1A9B5495F}" dt="2023-03-08T15:56:18.249" v="2614"/>
        <pc:sldMkLst>
          <pc:docMk/>
          <pc:sldMk cId="4079817531" sldId="359"/>
        </pc:sldMkLst>
        <pc:spChg chg="mod">
          <ac:chgData name="Teniente, Rosanne" userId="4704e42c-2779-4675-95e3-c43ff4825f8e" providerId="ADAL" clId="{DBF0F0EE-013E-40C6-AE60-E1F1A9B5495F}" dt="2023-02-16T21:14:35.182" v="501" actId="1076"/>
          <ac:spMkLst>
            <pc:docMk/>
            <pc:sldMk cId="4079817531" sldId="359"/>
            <ac:spMk id="2" creationId="{B4F85531-9859-097D-055E-39D5949B12AF}"/>
          </ac:spMkLst>
        </pc:spChg>
        <pc:spChg chg="add mod">
          <ac:chgData name="Teniente, Rosanne" userId="4704e42c-2779-4675-95e3-c43ff4825f8e" providerId="ADAL" clId="{DBF0F0EE-013E-40C6-AE60-E1F1A9B5495F}" dt="2023-02-16T21:48:51.703" v="1537" actId="1076"/>
          <ac:spMkLst>
            <pc:docMk/>
            <pc:sldMk cId="4079817531" sldId="359"/>
            <ac:spMk id="8" creationId="{91E88391-B096-C92F-D2AA-00F7F6F4FEFC}"/>
          </ac:spMkLst>
        </pc:spChg>
        <pc:spChg chg="add mod">
          <ac:chgData name="Teniente, Rosanne" userId="4704e42c-2779-4675-95e3-c43ff4825f8e" providerId="ADAL" clId="{DBF0F0EE-013E-40C6-AE60-E1F1A9B5495F}" dt="2023-02-16T21:49:24.330" v="1551" actId="1076"/>
          <ac:spMkLst>
            <pc:docMk/>
            <pc:sldMk cId="4079817531" sldId="359"/>
            <ac:spMk id="9" creationId="{375496CF-732D-2730-44A1-50775DFC2889}"/>
          </ac:spMkLst>
        </pc:spChg>
        <pc:spChg chg="add mod">
          <ac:chgData name="Teniente, Rosanne" userId="4704e42c-2779-4675-95e3-c43ff4825f8e" providerId="ADAL" clId="{DBF0F0EE-013E-40C6-AE60-E1F1A9B5495F}" dt="2023-03-01T22:48:01.909" v="1699" actId="20577"/>
          <ac:spMkLst>
            <pc:docMk/>
            <pc:sldMk cId="4079817531" sldId="359"/>
            <ac:spMk id="11" creationId="{CF08062A-6A1B-9143-CCC1-97DA3C3A50E6}"/>
          </ac:spMkLst>
        </pc:spChg>
        <pc:graphicFrameChg chg="add del mod">
          <ac:chgData name="Teniente, Rosanne" userId="4704e42c-2779-4675-95e3-c43ff4825f8e" providerId="ADAL" clId="{DBF0F0EE-013E-40C6-AE60-E1F1A9B5495F}" dt="2023-02-16T21:13:02.947" v="493"/>
          <ac:graphicFrameMkLst>
            <pc:docMk/>
            <pc:sldMk cId="4079817531" sldId="359"/>
            <ac:graphicFrameMk id="3" creationId="{7ADC3431-3B07-A901-6B6D-C48D325578F2}"/>
          </ac:graphicFrameMkLst>
        </pc:graphicFrameChg>
        <pc:graphicFrameChg chg="del">
          <ac:chgData name="Teniente, Rosanne" userId="4704e42c-2779-4675-95e3-c43ff4825f8e" providerId="ADAL" clId="{DBF0F0EE-013E-40C6-AE60-E1F1A9B5495F}" dt="2023-02-16T21:12:26.198" v="485" actId="478"/>
          <ac:graphicFrameMkLst>
            <pc:docMk/>
            <pc:sldMk cId="4079817531" sldId="359"/>
            <ac:graphicFrameMk id="6" creationId="{7BDEADE5-D31E-3B76-0A67-82C710A6CEA6}"/>
          </ac:graphicFrameMkLst>
        </pc:graphicFrameChg>
        <pc:graphicFrameChg chg="add mod modGraphic">
          <ac:chgData name="Teniente, Rosanne" userId="4704e42c-2779-4675-95e3-c43ff4825f8e" providerId="ADAL" clId="{DBF0F0EE-013E-40C6-AE60-E1F1A9B5495F}" dt="2023-02-16T21:50:03.243" v="1555" actId="2711"/>
          <ac:graphicFrameMkLst>
            <pc:docMk/>
            <pc:sldMk cId="4079817531" sldId="359"/>
            <ac:graphicFrameMk id="7" creationId="{32AC5FC9-69A2-BA5E-AC5A-FFBDA1B00412}"/>
          </ac:graphicFrameMkLst>
        </pc:graphicFrameChg>
        <pc:picChg chg="add del mod">
          <ac:chgData name="Teniente, Rosanne" userId="4704e42c-2779-4675-95e3-c43ff4825f8e" providerId="ADAL" clId="{DBF0F0EE-013E-40C6-AE60-E1F1A9B5495F}" dt="2023-03-08T15:55:08.212" v="2613"/>
          <ac:picMkLst>
            <pc:docMk/>
            <pc:sldMk cId="4079817531" sldId="359"/>
            <ac:picMk id="6" creationId="{42A1515C-B3CA-6157-E304-A7A03E34DA53}"/>
          </ac:picMkLst>
        </pc:picChg>
        <pc:picChg chg="add mod">
          <ac:chgData name="Teniente, Rosanne" userId="4704e42c-2779-4675-95e3-c43ff4825f8e" providerId="ADAL" clId="{DBF0F0EE-013E-40C6-AE60-E1F1A9B5495F}" dt="2023-02-16T21:29:31.381" v="1151" actId="1076"/>
          <ac:picMkLst>
            <pc:docMk/>
            <pc:sldMk cId="4079817531" sldId="359"/>
            <ac:picMk id="10" creationId="{4C80DD7F-50E9-8248-3C93-174A88982B48}"/>
          </ac:picMkLst>
        </pc:picChg>
        <pc:picChg chg="add del mod">
          <ac:chgData name="Teniente, Rosanne" userId="4704e42c-2779-4675-95e3-c43ff4825f8e" providerId="ADAL" clId="{DBF0F0EE-013E-40C6-AE60-E1F1A9B5495F}" dt="2023-02-16T21:49:41.855" v="1554" actId="478"/>
          <ac:picMkLst>
            <pc:docMk/>
            <pc:sldMk cId="4079817531" sldId="359"/>
            <ac:picMk id="13" creationId="{689D7AC6-C5EE-1AF6-9884-2E846649B3B4}"/>
          </ac:picMkLst>
        </pc:picChg>
        <pc:picChg chg="add del mod">
          <ac:chgData name="Teniente, Rosanne" userId="4704e42c-2779-4675-95e3-c43ff4825f8e" providerId="ADAL" clId="{DBF0F0EE-013E-40C6-AE60-E1F1A9B5495F}" dt="2023-03-08T15:56:18.249" v="2614"/>
          <ac:picMkLst>
            <pc:docMk/>
            <pc:sldMk cId="4079817531" sldId="359"/>
            <ac:picMk id="16" creationId="{47B83E4F-6EB3-1CBB-2B67-CAE12A1C0C42}"/>
          </ac:picMkLst>
        </pc:picChg>
        <pc:picChg chg="add mod">
          <ac:chgData name="Teniente, Rosanne" userId="4704e42c-2779-4675-95e3-c43ff4825f8e" providerId="ADAL" clId="{DBF0F0EE-013E-40C6-AE60-E1F1A9B5495F}" dt="2023-03-08T15:56:18.249" v="2614"/>
          <ac:picMkLst>
            <pc:docMk/>
            <pc:sldMk cId="4079817531" sldId="359"/>
            <ac:picMk id="17" creationId="{00AEB0F5-3D16-213C-317B-BAADD1B32E56}"/>
          </ac:picMkLst>
        </pc:picChg>
        <pc:extLst>
          <p:ext xmlns:p="http://schemas.openxmlformats.org/presentationml/2006/main" uri="{D6D511B9-2390-475A-947B-AFAB55BFBCF1}">
            <pc226:cmChg xmlns:pc226="http://schemas.microsoft.com/office/powerpoint/2022/06/main/command" chg="del">
              <pc226:chgData name="Teniente, Rosanne" userId="4704e42c-2779-4675-95e3-c43ff4825f8e" providerId="ADAL" clId="{DBF0F0EE-013E-40C6-AE60-E1F1A9B5495F}" dt="2023-02-10T17:56:39.281" v="0"/>
              <pc2:cmMkLst xmlns:pc2="http://schemas.microsoft.com/office/powerpoint/2019/9/main/command">
                <pc:docMk/>
                <pc:sldMk cId="4079817531" sldId="359"/>
                <pc2:cmMk id="{81A879DB-8BCE-4078-B8A7-2A5C53DBB17C}"/>
              </pc2:cmMkLst>
            </pc226:cmChg>
          </p:ext>
        </pc:extLst>
      </pc:sldChg>
      <pc:sldChg chg="addSp delSp modSp mod modTransition modAnim modNotesTx">
        <pc:chgData name="Teniente, Rosanne" userId="4704e42c-2779-4675-95e3-c43ff4825f8e" providerId="ADAL" clId="{DBF0F0EE-013E-40C6-AE60-E1F1A9B5495F}" dt="2023-03-08T16:14:39.698" v="2940" actId="313"/>
        <pc:sldMkLst>
          <pc:docMk/>
          <pc:sldMk cId="145080441" sldId="360"/>
        </pc:sldMkLst>
        <pc:spChg chg="mod">
          <ac:chgData name="Teniente, Rosanne" userId="4704e42c-2779-4675-95e3-c43ff4825f8e" providerId="ADAL" clId="{DBF0F0EE-013E-40C6-AE60-E1F1A9B5495F}" dt="2023-03-02T14:21:19.022" v="2077" actId="12"/>
          <ac:spMkLst>
            <pc:docMk/>
            <pc:sldMk cId="145080441" sldId="360"/>
            <ac:spMk id="3" creationId="{5C9DCD3F-189D-78FD-191F-11A16976FCDE}"/>
          </ac:spMkLst>
        </pc:spChg>
        <pc:spChg chg="mod">
          <ac:chgData name="Teniente, Rosanne" userId="4704e42c-2779-4675-95e3-c43ff4825f8e" providerId="ADAL" clId="{DBF0F0EE-013E-40C6-AE60-E1F1A9B5495F}" dt="2023-03-02T14:19:49.936" v="2045" actId="5793"/>
          <ac:spMkLst>
            <pc:docMk/>
            <pc:sldMk cId="145080441" sldId="360"/>
            <ac:spMk id="7" creationId="{48FD400A-9471-8CCA-036E-0287A08E9F3B}"/>
          </ac:spMkLst>
        </pc:spChg>
        <pc:spChg chg="mod">
          <ac:chgData name="Teniente, Rosanne" userId="4704e42c-2779-4675-95e3-c43ff4825f8e" providerId="ADAL" clId="{DBF0F0EE-013E-40C6-AE60-E1F1A9B5495F}" dt="2023-03-02T14:20:26.773" v="2050" actId="6549"/>
          <ac:spMkLst>
            <pc:docMk/>
            <pc:sldMk cId="145080441" sldId="360"/>
            <ac:spMk id="10" creationId="{C0612090-402F-A0C1-7DD4-A0483FC5B4F7}"/>
          </ac:spMkLst>
        </pc:spChg>
        <pc:picChg chg="add del mod">
          <ac:chgData name="Teniente, Rosanne" userId="4704e42c-2779-4675-95e3-c43ff4825f8e" providerId="ADAL" clId="{DBF0F0EE-013E-40C6-AE60-E1F1A9B5495F}" dt="2023-03-08T16:03:10.267" v="2627"/>
          <ac:picMkLst>
            <pc:docMk/>
            <pc:sldMk cId="145080441" sldId="360"/>
            <ac:picMk id="11" creationId="{A2681948-D2FD-F617-DCC3-482A56FF9199}"/>
          </ac:picMkLst>
        </pc:picChg>
        <pc:picChg chg="mod">
          <ac:chgData name="Teniente, Rosanne" userId="4704e42c-2779-4675-95e3-c43ff4825f8e" providerId="ADAL" clId="{DBF0F0EE-013E-40C6-AE60-E1F1A9B5495F}" dt="2023-03-02T14:13:53.879" v="1776" actId="1076"/>
          <ac:picMkLst>
            <pc:docMk/>
            <pc:sldMk cId="145080441" sldId="360"/>
            <ac:picMk id="14" creationId="{A3961981-1CDA-EF3B-D2BA-B37E125E3145}"/>
          </ac:picMkLst>
        </pc:picChg>
        <pc:picChg chg="add del mod">
          <ac:chgData name="Teniente, Rosanne" userId="4704e42c-2779-4675-95e3-c43ff4825f8e" providerId="ADAL" clId="{DBF0F0EE-013E-40C6-AE60-E1F1A9B5495F}" dt="2023-03-08T16:05:46.304" v="2628"/>
          <ac:picMkLst>
            <pc:docMk/>
            <pc:sldMk cId="145080441" sldId="360"/>
            <ac:picMk id="15" creationId="{C8F88378-AD07-FF24-FF9F-2BDA0FC018B2}"/>
          </ac:picMkLst>
        </pc:picChg>
        <pc:picChg chg="add del mod">
          <ac:chgData name="Teniente, Rosanne" userId="4704e42c-2779-4675-95e3-c43ff4825f8e" providerId="ADAL" clId="{DBF0F0EE-013E-40C6-AE60-E1F1A9B5495F}" dt="2023-03-08T16:08:42.061" v="2859"/>
          <ac:picMkLst>
            <pc:docMk/>
            <pc:sldMk cId="145080441" sldId="360"/>
            <ac:picMk id="16" creationId="{1A264AD8-D2FA-69AD-CC1C-87D10D378D0D}"/>
          </ac:picMkLst>
        </pc:picChg>
        <pc:picChg chg="del">
          <ac:chgData name="Teniente, Rosanne" userId="4704e42c-2779-4675-95e3-c43ff4825f8e" providerId="ADAL" clId="{DBF0F0EE-013E-40C6-AE60-E1F1A9B5495F}" dt="2023-02-16T21:32:14.597" v="1173" actId="478"/>
          <ac:picMkLst>
            <pc:docMk/>
            <pc:sldMk cId="145080441" sldId="360"/>
            <ac:picMk id="18" creationId="{0FAF5360-0C27-DFE3-D323-D0375FC771EA}"/>
          </ac:picMkLst>
        </pc:picChg>
        <pc:picChg chg="add del mod ord">
          <ac:chgData name="Teniente, Rosanne" userId="4704e42c-2779-4675-95e3-c43ff4825f8e" providerId="ADAL" clId="{DBF0F0EE-013E-40C6-AE60-E1F1A9B5495F}" dt="2023-03-08T16:10:40.460" v="2860"/>
          <ac:picMkLst>
            <pc:docMk/>
            <pc:sldMk cId="145080441" sldId="360"/>
            <ac:picMk id="26" creationId="{3F33BA31-BDFE-6BBB-1D4D-595166C1AE0B}"/>
          </ac:picMkLst>
        </pc:picChg>
        <pc:picChg chg="add mod">
          <ac:chgData name="Teniente, Rosanne" userId="4704e42c-2779-4675-95e3-c43ff4825f8e" providerId="ADAL" clId="{DBF0F0EE-013E-40C6-AE60-E1F1A9B5495F}" dt="2023-03-08T16:10:40.460" v="2860"/>
          <ac:picMkLst>
            <pc:docMk/>
            <pc:sldMk cId="145080441" sldId="360"/>
            <ac:picMk id="27" creationId="{0D3F3D45-E9A5-DDA0-E06B-128856EBCFBD}"/>
          </ac:picMkLst>
        </pc:picChg>
      </pc:sldChg>
      <pc:sldChg chg="add del ord">
        <pc:chgData name="Teniente, Rosanne" userId="4704e42c-2779-4675-95e3-c43ff4825f8e" providerId="ADAL" clId="{DBF0F0EE-013E-40C6-AE60-E1F1A9B5495F}" dt="2023-02-16T20:07:15.498" v="137" actId="47"/>
        <pc:sldMkLst>
          <pc:docMk/>
          <pc:sldMk cId="1720290959" sldId="361"/>
        </pc:sldMkLst>
      </pc:sldChg>
      <pc:sldChg chg="addSp delSp modSp add mod modTransition modAnim modNotesTx">
        <pc:chgData name="Teniente, Rosanne" userId="4704e42c-2779-4675-95e3-c43ff4825f8e" providerId="ADAL" clId="{DBF0F0EE-013E-40C6-AE60-E1F1A9B5495F}" dt="2023-03-08T17:07:03.075" v="3595"/>
        <pc:sldMkLst>
          <pc:docMk/>
          <pc:sldMk cId="1840173662" sldId="361"/>
        </pc:sldMkLst>
        <pc:spChg chg="mod">
          <ac:chgData name="Teniente, Rosanne" userId="4704e42c-2779-4675-95e3-c43ff4825f8e" providerId="ADAL" clId="{DBF0F0EE-013E-40C6-AE60-E1F1A9B5495F}" dt="2023-03-08T17:02:58.753" v="3583" actId="20577"/>
          <ac:spMkLst>
            <pc:docMk/>
            <pc:sldMk cId="1840173662" sldId="361"/>
            <ac:spMk id="2" creationId="{B4F85531-9859-097D-055E-39D5949B12AF}"/>
          </ac:spMkLst>
        </pc:spChg>
        <pc:graphicFrameChg chg="mod modGraphic">
          <ac:chgData name="Teniente, Rosanne" userId="4704e42c-2779-4675-95e3-c43ff4825f8e" providerId="ADAL" clId="{DBF0F0EE-013E-40C6-AE60-E1F1A9B5495F}" dt="2023-03-01T22:53:02.808" v="1709" actId="20577"/>
          <ac:graphicFrameMkLst>
            <pc:docMk/>
            <pc:sldMk cId="1840173662" sldId="361"/>
            <ac:graphicFrameMk id="6" creationId="{7BDEADE5-D31E-3B76-0A67-82C710A6CEA6}"/>
          </ac:graphicFrameMkLst>
        </pc:graphicFrameChg>
        <pc:picChg chg="add del mod">
          <ac:chgData name="Teniente, Rosanne" userId="4704e42c-2779-4675-95e3-c43ff4825f8e" providerId="ADAL" clId="{DBF0F0EE-013E-40C6-AE60-E1F1A9B5495F}" dt="2023-03-08T15:56:59.659" v="2617"/>
          <ac:picMkLst>
            <pc:docMk/>
            <pc:sldMk cId="1840173662" sldId="361"/>
            <ac:picMk id="8" creationId="{8609F50B-4980-A5DF-F1C7-F77A85F68B6D}"/>
          </ac:picMkLst>
        </pc:picChg>
        <pc:picChg chg="add del mod">
          <ac:chgData name="Teniente, Rosanne" userId="4704e42c-2779-4675-95e3-c43ff4825f8e" providerId="ADAL" clId="{DBF0F0EE-013E-40C6-AE60-E1F1A9B5495F}" dt="2023-03-08T15:57:08.315" v="2618"/>
          <ac:picMkLst>
            <pc:docMk/>
            <pc:sldMk cId="1840173662" sldId="361"/>
            <ac:picMk id="11" creationId="{360F9F3C-4F57-AA54-F73C-AEE48B551DCE}"/>
          </ac:picMkLst>
        </pc:picChg>
        <pc:picChg chg="add del mod">
          <ac:chgData name="Teniente, Rosanne" userId="4704e42c-2779-4675-95e3-c43ff4825f8e" providerId="ADAL" clId="{DBF0F0EE-013E-40C6-AE60-E1F1A9B5495F}" dt="2023-03-08T15:57:10.169" v="2620"/>
          <ac:picMkLst>
            <pc:docMk/>
            <pc:sldMk cId="1840173662" sldId="361"/>
            <ac:picMk id="13" creationId="{717E4B01-670E-9C40-03FC-ED73CD06BCDB}"/>
          </ac:picMkLst>
        </pc:picChg>
        <pc:picChg chg="add del mod ord">
          <ac:chgData name="Teniente, Rosanne" userId="4704e42c-2779-4675-95e3-c43ff4825f8e" providerId="ADAL" clId="{DBF0F0EE-013E-40C6-AE60-E1F1A9B5495F}" dt="2023-03-08T15:59:31.666" v="2621"/>
          <ac:picMkLst>
            <pc:docMk/>
            <pc:sldMk cId="1840173662" sldId="361"/>
            <ac:picMk id="16" creationId="{C8AEEDE0-1F44-AD73-ACCA-58CE686B4286}"/>
          </ac:picMkLst>
        </pc:picChg>
        <pc:picChg chg="add del mod">
          <ac:chgData name="Teniente, Rosanne" userId="4704e42c-2779-4675-95e3-c43ff4825f8e" providerId="ADAL" clId="{DBF0F0EE-013E-40C6-AE60-E1F1A9B5495F}" dt="2023-03-08T15:59:49.674" v="2623"/>
          <ac:picMkLst>
            <pc:docMk/>
            <pc:sldMk cId="1840173662" sldId="361"/>
            <ac:picMk id="17" creationId="{F92D4097-E013-6EFD-6B19-E25534EBC595}"/>
          </ac:picMkLst>
        </pc:picChg>
        <pc:picChg chg="add del mod ord">
          <ac:chgData name="Teniente, Rosanne" userId="4704e42c-2779-4675-95e3-c43ff4825f8e" providerId="ADAL" clId="{DBF0F0EE-013E-40C6-AE60-E1F1A9B5495F}" dt="2023-03-08T16:02:49.919" v="2624"/>
          <ac:picMkLst>
            <pc:docMk/>
            <pc:sldMk cId="1840173662" sldId="361"/>
            <ac:picMk id="20" creationId="{505060B0-7509-202B-5081-020187140A1B}"/>
          </ac:picMkLst>
        </pc:picChg>
        <pc:picChg chg="add del mod">
          <ac:chgData name="Teniente, Rosanne" userId="4704e42c-2779-4675-95e3-c43ff4825f8e" providerId="ADAL" clId="{DBF0F0EE-013E-40C6-AE60-E1F1A9B5495F}" dt="2023-03-08T16:41:56.103" v="2986"/>
          <ac:picMkLst>
            <pc:docMk/>
            <pc:sldMk cId="1840173662" sldId="361"/>
            <ac:picMk id="21" creationId="{34D3431B-9FB7-E376-5FE7-19748601AB52}"/>
          </ac:picMkLst>
        </pc:picChg>
        <pc:picChg chg="add del mod ord">
          <ac:chgData name="Teniente, Rosanne" userId="4704e42c-2779-4675-95e3-c43ff4825f8e" providerId="ADAL" clId="{DBF0F0EE-013E-40C6-AE60-E1F1A9B5495F}" dt="2023-03-08T16:42:39.365" v="2987"/>
          <ac:picMkLst>
            <pc:docMk/>
            <pc:sldMk cId="1840173662" sldId="361"/>
            <ac:picMk id="30" creationId="{F0806058-6761-2970-829F-8DF8E2226BE2}"/>
          </ac:picMkLst>
        </pc:picChg>
        <pc:picChg chg="add del mod">
          <ac:chgData name="Teniente, Rosanne" userId="4704e42c-2779-4675-95e3-c43ff4825f8e" providerId="ADAL" clId="{DBF0F0EE-013E-40C6-AE60-E1F1A9B5495F}" dt="2023-03-08T16:43:01.450" v="2989"/>
          <ac:picMkLst>
            <pc:docMk/>
            <pc:sldMk cId="1840173662" sldId="361"/>
            <ac:picMk id="31" creationId="{846043C6-91AC-A9FE-5E4C-A68A9B34E484}"/>
          </ac:picMkLst>
        </pc:picChg>
        <pc:picChg chg="add del mod ord">
          <ac:chgData name="Teniente, Rosanne" userId="4704e42c-2779-4675-95e3-c43ff4825f8e" providerId="ADAL" clId="{DBF0F0EE-013E-40C6-AE60-E1F1A9B5495F}" dt="2023-03-08T16:45:33.994" v="2990"/>
          <ac:picMkLst>
            <pc:docMk/>
            <pc:sldMk cId="1840173662" sldId="361"/>
            <ac:picMk id="34" creationId="{610E7614-284D-9F6E-0CA7-7DA1548B3157}"/>
          </ac:picMkLst>
        </pc:picChg>
        <pc:picChg chg="add del mod">
          <ac:chgData name="Teniente, Rosanne" userId="4704e42c-2779-4675-95e3-c43ff4825f8e" providerId="ADAL" clId="{DBF0F0EE-013E-40C6-AE60-E1F1A9B5495F}" dt="2023-03-08T16:53:58.452" v="3502"/>
          <ac:picMkLst>
            <pc:docMk/>
            <pc:sldMk cId="1840173662" sldId="361"/>
            <ac:picMk id="35" creationId="{59B07815-62C5-AD72-679D-E596B5E6B045}"/>
          </ac:picMkLst>
        </pc:picChg>
        <pc:picChg chg="add del mod ord">
          <ac:chgData name="Teniente, Rosanne" userId="4704e42c-2779-4675-95e3-c43ff4825f8e" providerId="ADAL" clId="{DBF0F0EE-013E-40C6-AE60-E1F1A9B5495F}" dt="2023-03-08T16:55:21.209" v="3503"/>
          <ac:picMkLst>
            <pc:docMk/>
            <pc:sldMk cId="1840173662" sldId="361"/>
            <ac:picMk id="39" creationId="{F8410969-180A-E9EC-50F2-C66B1560D334}"/>
          </ac:picMkLst>
        </pc:picChg>
        <pc:picChg chg="add del mod">
          <ac:chgData name="Teniente, Rosanne" userId="4704e42c-2779-4675-95e3-c43ff4825f8e" providerId="ADAL" clId="{DBF0F0EE-013E-40C6-AE60-E1F1A9B5495F}" dt="2023-03-08T16:55:23.259" v="3505"/>
          <ac:picMkLst>
            <pc:docMk/>
            <pc:sldMk cId="1840173662" sldId="361"/>
            <ac:picMk id="40" creationId="{B3CBB503-EC0D-8E3C-6B1D-0E45499890C2}"/>
          </ac:picMkLst>
        </pc:picChg>
        <pc:picChg chg="add del mod ord">
          <ac:chgData name="Teniente, Rosanne" userId="4704e42c-2779-4675-95e3-c43ff4825f8e" providerId="ADAL" clId="{DBF0F0EE-013E-40C6-AE60-E1F1A9B5495F}" dt="2023-03-08T16:55:49.589" v="3506"/>
          <ac:picMkLst>
            <pc:docMk/>
            <pc:sldMk cId="1840173662" sldId="361"/>
            <ac:picMk id="43" creationId="{7AFE0D81-F55E-FEBD-6D3A-170F32451083}"/>
          </ac:picMkLst>
        </pc:picChg>
        <pc:picChg chg="add del mod">
          <ac:chgData name="Teniente, Rosanne" userId="4704e42c-2779-4675-95e3-c43ff4825f8e" providerId="ADAL" clId="{DBF0F0EE-013E-40C6-AE60-E1F1A9B5495F}" dt="2023-03-08T16:56:42.634" v="3578"/>
          <ac:picMkLst>
            <pc:docMk/>
            <pc:sldMk cId="1840173662" sldId="361"/>
            <ac:picMk id="44" creationId="{56DB8928-DB24-148F-537B-1096C32EC54F}"/>
          </ac:picMkLst>
        </pc:picChg>
        <pc:picChg chg="add del mod ord">
          <ac:chgData name="Teniente, Rosanne" userId="4704e42c-2779-4675-95e3-c43ff4825f8e" providerId="ADAL" clId="{DBF0F0EE-013E-40C6-AE60-E1F1A9B5495F}" dt="2023-03-08T16:56:57.066" v="3579"/>
          <ac:picMkLst>
            <pc:docMk/>
            <pc:sldMk cId="1840173662" sldId="361"/>
            <ac:picMk id="49" creationId="{E5E9221C-2C12-FF05-11EB-2DEDD9AA3602}"/>
          </ac:picMkLst>
        </pc:picChg>
        <pc:picChg chg="add del mod">
          <ac:chgData name="Teniente, Rosanne" userId="4704e42c-2779-4675-95e3-c43ff4825f8e" providerId="ADAL" clId="{DBF0F0EE-013E-40C6-AE60-E1F1A9B5495F}" dt="2023-03-08T17:02:43.409" v="3581"/>
          <ac:picMkLst>
            <pc:docMk/>
            <pc:sldMk cId="1840173662" sldId="361"/>
            <ac:picMk id="50" creationId="{78C4EA99-5616-2B6F-C3AC-76B8AFCEC0D5}"/>
          </ac:picMkLst>
        </pc:picChg>
        <pc:picChg chg="add del mod ord">
          <ac:chgData name="Teniente, Rosanne" userId="4704e42c-2779-4675-95e3-c43ff4825f8e" providerId="ADAL" clId="{DBF0F0EE-013E-40C6-AE60-E1F1A9B5495F}" dt="2023-03-08T17:02:52.993" v="3582"/>
          <ac:picMkLst>
            <pc:docMk/>
            <pc:sldMk cId="1840173662" sldId="361"/>
            <ac:picMk id="53" creationId="{0C9274BD-7D4C-B557-7BD0-6A9BBDB74E7C}"/>
          </ac:picMkLst>
        </pc:picChg>
        <pc:picChg chg="add del mod">
          <ac:chgData name="Teniente, Rosanne" userId="4704e42c-2779-4675-95e3-c43ff4825f8e" providerId="ADAL" clId="{DBF0F0EE-013E-40C6-AE60-E1F1A9B5495F}" dt="2023-03-08T17:03:20.026" v="3585"/>
          <ac:picMkLst>
            <pc:docMk/>
            <pc:sldMk cId="1840173662" sldId="361"/>
            <ac:picMk id="54" creationId="{CF0D1072-45C4-50A2-88A4-63EC8D42BEC9}"/>
          </ac:picMkLst>
        </pc:picChg>
        <pc:picChg chg="add del mod ord">
          <ac:chgData name="Teniente, Rosanne" userId="4704e42c-2779-4675-95e3-c43ff4825f8e" providerId="ADAL" clId="{DBF0F0EE-013E-40C6-AE60-E1F1A9B5495F}" dt="2023-03-08T17:03:28.631" v="3586"/>
          <ac:picMkLst>
            <pc:docMk/>
            <pc:sldMk cId="1840173662" sldId="361"/>
            <ac:picMk id="59" creationId="{AE88D733-BDBE-1093-A30F-1E2419DB246B}"/>
          </ac:picMkLst>
        </pc:picChg>
        <pc:picChg chg="add del mod">
          <ac:chgData name="Teniente, Rosanne" userId="4704e42c-2779-4675-95e3-c43ff4825f8e" providerId="ADAL" clId="{DBF0F0EE-013E-40C6-AE60-E1F1A9B5495F}" dt="2023-03-08T17:03:31.358" v="3588"/>
          <ac:picMkLst>
            <pc:docMk/>
            <pc:sldMk cId="1840173662" sldId="361"/>
            <ac:picMk id="60" creationId="{05058AEE-7ADF-6BBE-5CE7-310E85DC1F80}"/>
          </ac:picMkLst>
        </pc:picChg>
        <pc:picChg chg="add del mod ord">
          <ac:chgData name="Teniente, Rosanne" userId="4704e42c-2779-4675-95e3-c43ff4825f8e" providerId="ADAL" clId="{DBF0F0EE-013E-40C6-AE60-E1F1A9B5495F}" dt="2023-03-08T17:03:48.496" v="3589"/>
          <ac:picMkLst>
            <pc:docMk/>
            <pc:sldMk cId="1840173662" sldId="361"/>
            <ac:picMk id="63" creationId="{87D4EBCD-EA4E-EEA3-4030-6D96E48D30A1}"/>
          </ac:picMkLst>
        </pc:picChg>
        <pc:picChg chg="add del mod">
          <ac:chgData name="Teniente, Rosanne" userId="4704e42c-2779-4675-95e3-c43ff4825f8e" providerId="ADAL" clId="{DBF0F0EE-013E-40C6-AE60-E1F1A9B5495F}" dt="2023-03-08T17:03:50.887" v="3591"/>
          <ac:picMkLst>
            <pc:docMk/>
            <pc:sldMk cId="1840173662" sldId="361"/>
            <ac:picMk id="64" creationId="{1BFDA0BC-6A78-5526-69C1-945B35B2676D}"/>
          </ac:picMkLst>
        </pc:picChg>
        <pc:picChg chg="add del mod ord">
          <ac:chgData name="Teniente, Rosanne" userId="4704e42c-2779-4675-95e3-c43ff4825f8e" providerId="ADAL" clId="{DBF0F0EE-013E-40C6-AE60-E1F1A9B5495F}" dt="2023-03-08T17:05:01.838" v="3592"/>
          <ac:picMkLst>
            <pc:docMk/>
            <pc:sldMk cId="1840173662" sldId="361"/>
            <ac:picMk id="67" creationId="{6CC9E7F3-0220-D0C2-FB07-CABCC46710C2}"/>
          </ac:picMkLst>
        </pc:picChg>
        <pc:picChg chg="add del mod">
          <ac:chgData name="Teniente, Rosanne" userId="4704e42c-2779-4675-95e3-c43ff4825f8e" providerId="ADAL" clId="{DBF0F0EE-013E-40C6-AE60-E1F1A9B5495F}" dt="2023-03-08T17:05:03.770" v="3594"/>
          <ac:picMkLst>
            <pc:docMk/>
            <pc:sldMk cId="1840173662" sldId="361"/>
            <ac:picMk id="68" creationId="{2CB9FAC0-5702-F2E1-A52D-8494F8B51A1F}"/>
          </ac:picMkLst>
        </pc:picChg>
        <pc:picChg chg="add del mod ord">
          <ac:chgData name="Teniente, Rosanne" userId="4704e42c-2779-4675-95e3-c43ff4825f8e" providerId="ADAL" clId="{DBF0F0EE-013E-40C6-AE60-E1F1A9B5495F}" dt="2023-03-08T17:07:03.075" v="3595"/>
          <ac:picMkLst>
            <pc:docMk/>
            <pc:sldMk cId="1840173662" sldId="361"/>
            <ac:picMk id="71" creationId="{F3D86106-D271-8BE4-6238-432E63997570}"/>
          </ac:picMkLst>
        </pc:picChg>
        <pc:picChg chg="add mod">
          <ac:chgData name="Teniente, Rosanne" userId="4704e42c-2779-4675-95e3-c43ff4825f8e" providerId="ADAL" clId="{DBF0F0EE-013E-40C6-AE60-E1F1A9B5495F}" dt="2023-03-08T17:07:03.075" v="3595"/>
          <ac:picMkLst>
            <pc:docMk/>
            <pc:sldMk cId="1840173662" sldId="361"/>
            <ac:picMk id="72" creationId="{53C30AD2-D50E-52C8-7AEE-61B1CCD158D2}"/>
          </ac:picMkLst>
        </pc:picChg>
      </pc:sldChg>
      <pc:sldChg chg="new del">
        <pc:chgData name="Teniente, Rosanne" userId="4704e42c-2779-4675-95e3-c43ff4825f8e" providerId="ADAL" clId="{DBF0F0EE-013E-40C6-AE60-E1F1A9B5495F}" dt="2023-03-08T16:45:48.758" v="2992" actId="47"/>
        <pc:sldMkLst>
          <pc:docMk/>
          <pc:sldMk cId="2497071556" sldId="362"/>
        </pc:sldMkLst>
      </pc:sldChg>
      <pc:sldChg chg="addSp delSp modSp add mod ord modTransition modAnim modNotesTx">
        <pc:chgData name="Teniente, Rosanne" userId="4704e42c-2779-4675-95e3-c43ff4825f8e" providerId="ADAL" clId="{DBF0F0EE-013E-40C6-AE60-E1F1A9B5495F}" dt="2023-03-08T16:53:51.793" v="3500"/>
        <pc:sldMkLst>
          <pc:docMk/>
          <pc:sldMk cId="3422936311" sldId="362"/>
        </pc:sldMkLst>
        <pc:spChg chg="mod">
          <ac:chgData name="Teniente, Rosanne" userId="4704e42c-2779-4675-95e3-c43ff4825f8e" providerId="ADAL" clId="{DBF0F0EE-013E-40C6-AE60-E1F1A9B5495F}" dt="2023-03-08T16:48:39.794" v="3125" actId="20577"/>
          <ac:spMkLst>
            <pc:docMk/>
            <pc:sldMk cId="3422936311" sldId="362"/>
            <ac:spMk id="2" creationId="{B4F85531-9859-097D-055E-39D5949B12AF}"/>
          </ac:spMkLst>
        </pc:spChg>
        <pc:graphicFrameChg chg="add mod modGraphic">
          <ac:chgData name="Teniente, Rosanne" userId="4704e42c-2779-4675-95e3-c43ff4825f8e" providerId="ADAL" clId="{DBF0F0EE-013E-40C6-AE60-E1F1A9B5495F}" dt="2023-03-08T16:50:33.568" v="3232" actId="2062"/>
          <ac:graphicFrameMkLst>
            <pc:docMk/>
            <pc:sldMk cId="3422936311" sldId="362"/>
            <ac:graphicFrameMk id="3" creationId="{9ED5467D-8ED5-36F6-E91E-25A7F1481D1C}"/>
          </ac:graphicFrameMkLst>
        </pc:graphicFrameChg>
        <pc:graphicFrameChg chg="del">
          <ac:chgData name="Teniente, Rosanne" userId="4704e42c-2779-4675-95e3-c43ff4825f8e" providerId="ADAL" clId="{DBF0F0EE-013E-40C6-AE60-E1F1A9B5495F}" dt="2023-03-08T16:48:52.375" v="3126" actId="478"/>
          <ac:graphicFrameMkLst>
            <pc:docMk/>
            <pc:sldMk cId="3422936311" sldId="362"/>
            <ac:graphicFrameMk id="6" creationId="{7BDEADE5-D31E-3B76-0A67-82C710A6CEA6}"/>
          </ac:graphicFrameMkLst>
        </pc:graphicFrameChg>
        <pc:picChg chg="add del mod ord">
          <ac:chgData name="Teniente, Rosanne" userId="4704e42c-2779-4675-95e3-c43ff4825f8e" providerId="ADAL" clId="{DBF0F0EE-013E-40C6-AE60-E1F1A9B5495F}" dt="2023-03-08T16:53:51.793" v="3500"/>
          <ac:picMkLst>
            <pc:docMk/>
            <pc:sldMk cId="3422936311" sldId="362"/>
            <ac:picMk id="9" creationId="{0E92D4F2-C848-6DC5-1183-ACA2DA6321E9}"/>
          </ac:picMkLst>
        </pc:picChg>
        <pc:picChg chg="add mod">
          <ac:chgData name="Teniente, Rosanne" userId="4704e42c-2779-4675-95e3-c43ff4825f8e" providerId="ADAL" clId="{DBF0F0EE-013E-40C6-AE60-E1F1A9B5495F}" dt="2023-03-08T16:53:51.793" v="3500"/>
          <ac:picMkLst>
            <pc:docMk/>
            <pc:sldMk cId="3422936311" sldId="362"/>
            <ac:picMk id="10" creationId="{1C83D76D-9C30-9BBC-CB50-4F8FFC5428F9}"/>
          </ac:picMkLst>
        </pc:picChg>
        <pc:picChg chg="del">
          <ac:chgData name="Teniente, Rosanne" userId="4704e42c-2779-4675-95e3-c43ff4825f8e" providerId="ADAL" clId="{DBF0F0EE-013E-40C6-AE60-E1F1A9B5495F}" dt="2023-03-08T16:53:12.138" v="3499"/>
          <ac:picMkLst>
            <pc:docMk/>
            <pc:sldMk cId="3422936311" sldId="362"/>
            <ac:picMk id="35" creationId="{59B07815-62C5-AD72-679D-E596B5E6B045}"/>
          </ac:picMkLst>
        </pc:picChg>
      </pc:sldChg>
    </pc:docChg>
  </pc:docChgLst>
  <pc:docChgLst>
    <pc:chgData name="Spitella, Sara" userId="d2a88a2b-c275-4bc0-95fe-134ac7959b3d" providerId="ADAL" clId="{A3575569-A981-45FC-AA62-0F8F3BEB6BF4}"/>
    <pc:docChg chg="modSld">
      <pc:chgData name="Spitella, Sara" userId="d2a88a2b-c275-4bc0-95fe-134ac7959b3d" providerId="ADAL" clId="{A3575569-A981-45FC-AA62-0F8F3BEB6BF4}" dt="2023-02-10T16:08:32.013" v="0" actId="1076"/>
      <pc:docMkLst>
        <pc:docMk/>
      </pc:docMkLst>
      <pc:sldChg chg="modSp">
        <pc:chgData name="Spitella, Sara" userId="d2a88a2b-c275-4bc0-95fe-134ac7959b3d" providerId="ADAL" clId="{A3575569-A981-45FC-AA62-0F8F3BEB6BF4}" dt="2023-02-10T16:08:32.013" v="0" actId="1076"/>
        <pc:sldMkLst>
          <pc:docMk/>
          <pc:sldMk cId="4160225573" sldId="261"/>
        </pc:sldMkLst>
        <pc:picChg chg="mod">
          <ac:chgData name="Spitella, Sara" userId="d2a88a2b-c275-4bc0-95fe-134ac7959b3d" providerId="ADAL" clId="{A3575569-A981-45FC-AA62-0F8F3BEB6BF4}" dt="2023-02-10T16:08:32.013" v="0" actId="1076"/>
          <ac:picMkLst>
            <pc:docMk/>
            <pc:sldMk cId="4160225573" sldId="261"/>
            <ac:picMk id="1026" creationId="{ECD022A1-C4D6-272E-DA9B-362669C006E6}"/>
          </ac:picMkLst>
        </pc:picChg>
      </pc:sldChg>
    </pc:docChg>
  </pc:docChgLst>
  <pc:docChgLst>
    <pc:chgData name="Teniente, Rosanne" userId="4704e42c-2779-4675-95e3-c43ff4825f8e" providerId="ADAL" clId="{ABE4D16F-9D20-4E0B-9654-08427A3AE3D0}"/>
    <pc:docChg chg="modSld">
      <pc:chgData name="Teniente, Rosanne" userId="4704e42c-2779-4675-95e3-c43ff4825f8e" providerId="ADAL" clId="{ABE4D16F-9D20-4E0B-9654-08427A3AE3D0}" dt="2023-03-31T13:28:19.148" v="31"/>
      <pc:docMkLst>
        <pc:docMk/>
      </pc:docMkLst>
      <pc:sldChg chg="addSp delSp modSp mod modTransition modAnim modNotesTx">
        <pc:chgData name="Teniente, Rosanne" userId="4704e42c-2779-4675-95e3-c43ff4825f8e" providerId="ADAL" clId="{ABE4D16F-9D20-4E0B-9654-08427A3AE3D0}" dt="2023-03-31T13:28:19.148" v="31"/>
        <pc:sldMkLst>
          <pc:docMk/>
          <pc:sldMk cId="145080441" sldId="360"/>
        </pc:sldMkLst>
        <pc:spChg chg="mod">
          <ac:chgData name="Teniente, Rosanne" userId="4704e42c-2779-4675-95e3-c43ff4825f8e" providerId="ADAL" clId="{ABE4D16F-9D20-4E0B-9654-08427A3AE3D0}" dt="2023-03-31T13:23:41.203" v="3" actId="20577"/>
          <ac:spMkLst>
            <pc:docMk/>
            <pc:sldMk cId="145080441" sldId="360"/>
            <ac:spMk id="3" creationId="{5C9DCD3F-189D-78FD-191F-11A16976FCDE}"/>
          </ac:spMkLst>
        </pc:spChg>
        <pc:spChg chg="mod">
          <ac:chgData name="Teniente, Rosanne" userId="4704e42c-2779-4675-95e3-c43ff4825f8e" providerId="ADAL" clId="{ABE4D16F-9D20-4E0B-9654-08427A3AE3D0}" dt="2023-03-31T13:24:03.490" v="13" actId="20577"/>
          <ac:spMkLst>
            <pc:docMk/>
            <pc:sldMk cId="145080441" sldId="360"/>
            <ac:spMk id="7" creationId="{48FD400A-9471-8CCA-036E-0287A08E9F3B}"/>
          </ac:spMkLst>
        </pc:spChg>
        <pc:picChg chg="add del mod ord">
          <ac:chgData name="Teniente, Rosanne" userId="4704e42c-2779-4675-95e3-c43ff4825f8e" providerId="ADAL" clId="{ABE4D16F-9D20-4E0B-9654-08427A3AE3D0}" dt="2023-03-31T13:28:19.148" v="31"/>
          <ac:picMkLst>
            <pc:docMk/>
            <pc:sldMk cId="145080441" sldId="360"/>
            <ac:picMk id="9" creationId="{71A3EDFB-559B-36AC-6BDB-B4599AC58CF6}"/>
          </ac:picMkLst>
        </pc:picChg>
        <pc:picChg chg="add mod">
          <ac:chgData name="Teniente, Rosanne" userId="4704e42c-2779-4675-95e3-c43ff4825f8e" providerId="ADAL" clId="{ABE4D16F-9D20-4E0B-9654-08427A3AE3D0}" dt="2023-03-31T13:28:19.148" v="31"/>
          <ac:picMkLst>
            <pc:docMk/>
            <pc:sldMk cId="145080441" sldId="360"/>
            <ac:picMk id="11" creationId="{5F5CD3A3-F2E7-A1C8-98BA-9FC97F7B077F}"/>
          </ac:picMkLst>
        </pc:picChg>
        <pc:picChg chg="del">
          <ac:chgData name="Teniente, Rosanne" userId="4704e42c-2779-4675-95e3-c43ff4825f8e" providerId="ADAL" clId="{ABE4D16F-9D20-4E0B-9654-08427A3AE3D0}" dt="2023-03-31T13:26:30.972" v="30"/>
          <ac:picMkLst>
            <pc:docMk/>
            <pc:sldMk cId="145080441" sldId="360"/>
            <ac:picMk id="27" creationId="{0D3F3D45-E9A5-DDA0-E06B-128856EBCFB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87CA41-8206-4087-9AB8-0274BD993165}"/>
              </a:ext>
            </a:extLst>
          </p:cNvPr>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2C93F7-59A3-4C2F-85F1-FE87DBB27335}"/>
              </a:ext>
            </a:extLst>
          </p:cNvPr>
          <p:cNvSpPr>
            <a:spLocks noGrp="1"/>
          </p:cNvSpPr>
          <p:nvPr>
            <p:ph type="dt" sz="quarter" idx="1"/>
          </p:nvPr>
        </p:nvSpPr>
        <p:spPr>
          <a:xfrm>
            <a:off x="3885010" y="0"/>
            <a:ext cx="2971800" cy="459317"/>
          </a:xfrm>
          <a:prstGeom prst="rect">
            <a:avLst/>
          </a:prstGeom>
        </p:spPr>
        <p:txBody>
          <a:bodyPr vert="horz" lIns="91440" tIns="45720" rIns="91440" bIns="45720" rtlCol="0"/>
          <a:lstStyle>
            <a:lvl1pPr algn="r">
              <a:defRPr sz="1200"/>
            </a:lvl1pPr>
          </a:lstStyle>
          <a:p>
            <a:fld id="{11293413-27DD-4552-9F7E-A052450CD805}" type="datetimeFigureOut">
              <a:rPr lang="en-US" smtClean="0"/>
              <a:t>3/31/2023</a:t>
            </a:fld>
            <a:endParaRPr lang="en-US"/>
          </a:p>
        </p:txBody>
      </p:sp>
      <p:sp>
        <p:nvSpPr>
          <p:cNvPr id="4" name="Footer Placeholder 3">
            <a:extLst>
              <a:ext uri="{FF2B5EF4-FFF2-40B4-BE49-F238E27FC236}">
                <a16:creationId xmlns:a16="http://schemas.microsoft.com/office/drawing/2014/main" id="{17059F18-2E61-4365-A7F3-A7CC73626298}"/>
              </a:ext>
            </a:extLst>
          </p:cNvPr>
          <p:cNvSpPr>
            <a:spLocks noGrp="1"/>
          </p:cNvSpPr>
          <p:nvPr>
            <p:ph type="ftr" sz="quarter" idx="2"/>
          </p:nvPr>
        </p:nvSpPr>
        <p:spPr>
          <a:xfrm>
            <a:off x="0" y="8684685"/>
            <a:ext cx="2971800" cy="459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DF2FD9-602D-4CA7-A804-A497B04579D3}"/>
              </a:ext>
            </a:extLst>
          </p:cNvPr>
          <p:cNvSpPr>
            <a:spLocks noGrp="1"/>
          </p:cNvSpPr>
          <p:nvPr>
            <p:ph type="sldNum" sz="quarter" idx="3"/>
          </p:nvPr>
        </p:nvSpPr>
        <p:spPr>
          <a:xfrm>
            <a:off x="3885010" y="8684685"/>
            <a:ext cx="2971800" cy="459316"/>
          </a:xfrm>
          <a:prstGeom prst="rect">
            <a:avLst/>
          </a:prstGeom>
        </p:spPr>
        <p:txBody>
          <a:bodyPr vert="horz" lIns="91440" tIns="45720" rIns="91440" bIns="45720" rtlCol="0" anchor="b"/>
          <a:lstStyle>
            <a:lvl1pPr algn="r">
              <a:defRPr sz="1200"/>
            </a:lvl1pPr>
          </a:lstStyle>
          <a:p>
            <a:fld id="{1CB501C4-043C-4266-83F1-3A49BDEB0028}" type="slidenum">
              <a:rPr lang="en-US" smtClean="0"/>
              <a:t>‹#›</a:t>
            </a:fld>
            <a:endParaRPr lang="en-US"/>
          </a:p>
        </p:txBody>
      </p:sp>
    </p:spTree>
    <p:extLst>
      <p:ext uri="{BB962C8B-B14F-4D97-AF65-F5344CB8AC3E}">
        <p14:creationId xmlns:p14="http://schemas.microsoft.com/office/powerpoint/2010/main" val="214603847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7120833A-09A0-43C9-8AD2-8913D42103BF}" type="datetimeFigureOut">
              <a:rPr lang="en-US" smtClean="0"/>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06597F-3EB5-4D51-9570-4CB353ED80C2}" type="slidenum">
              <a:rPr lang="en-US" smtClean="0"/>
              <a:t>‹#›</a:t>
            </a:fld>
            <a:endParaRPr lang="en-US"/>
          </a:p>
        </p:txBody>
      </p:sp>
    </p:spTree>
    <p:extLst>
      <p:ext uri="{BB962C8B-B14F-4D97-AF65-F5344CB8AC3E}">
        <p14:creationId xmlns:p14="http://schemas.microsoft.com/office/powerpoint/2010/main" val="360271512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CDC-OPHE-Support@maine.gov"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Good morning, everyone. My name is Rose, and today, I’ll be showing you how to complete the Quarterly Progress Report for OPHE’s Health Equity Infrastructure and Capacity-Building grant. Let’s get started.</a:t>
            </a:r>
            <a:endParaRPr lang="en-US" dirty="0"/>
          </a:p>
        </p:txBody>
      </p:sp>
    </p:spTree>
    <p:extLst>
      <p:ext uri="{BB962C8B-B14F-4D97-AF65-F5344CB8AC3E}">
        <p14:creationId xmlns:p14="http://schemas.microsoft.com/office/powerpoint/2010/main" val="2825197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Now, when you start to complete this table, you’ll need to review and reflect on your objectives, tasks, and outcomes from your Capacity Building Plan that you submitted to OPHE, and the vision and objectives and tasks have already been copied and pasted into your report template for you in the previous sections.</a:t>
            </a:r>
          </a:p>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For overall progress towards your major objectives, review your submitted objectives, along with the outcomes and measures that indicate progress, such as increasing the number of individuals served due to finally hiring for that position you needed. You can be broader here, but this would be the spot to indicate if you have any objectives or tasks that have been changed, added, or removed.</a:t>
            </a:r>
          </a:p>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For successes towards the major objective, you can get more granular, focusing on specific tasks that you were able to accomplish, or highlighting some key indicators that demonstrate that you’re moving in the direction of those outcomes. </a:t>
            </a:r>
          </a:p>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For challenges towards your objectives, think about any setbacks or slowdowns you’ve had, and why did they happen? An example here for a challenge might be that one of your funding sources wasn’t renewed for the next year, but when you get to the next section on steps overcome the challenges, this is where you can note what your organization did or will do to move past the challenge along with any projected timelines if you have them. An example step your organization could take to a challenge on losing a funding source could searching and applying for new grants that could make up the projected shortfall. Be as specific as possible when you’re completing this section, and the other ones too so that OPHE might be able to connect you with additional resources to help you reach your objectives, overcome challenges, and help you produce your desired impact for your organization. And again, if you’re making some significant changes, please discuss them with OPHE to ensure that any changes align with your contract and the project’s allowable costs. </a:t>
            </a:r>
          </a:p>
        </p:txBody>
      </p:sp>
    </p:spTree>
    <p:extLst>
      <p:ext uri="{BB962C8B-B14F-4D97-AF65-F5344CB8AC3E}">
        <p14:creationId xmlns:p14="http://schemas.microsoft.com/office/powerpoint/2010/main" val="3839566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So now that you know how to complete your progress report, let’s talk about submitting it. Progress Reports should be submitted to the OPHE Grantee Portal at ophepartners.org. You should have your login information at this point, but if you don’t, or if you have any issues when </a:t>
            </a:r>
            <a:r>
              <a:rPr lang="en-US"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trying to submit it, you can submit a technical assistance request on the website, and you don’t need to be logged in to do that. You can also email OPHE at the support email address and let them know that you’re having a problem and need to email the report. There’s also a forgot password option on the login page in case you’re having trouble with your password. </a:t>
            </a:r>
          </a:p>
          <a:p>
            <a:pPr marL="0" marR="0">
              <a:lnSpc>
                <a:spcPct val="107000"/>
              </a:lnSpc>
              <a:spcBef>
                <a:spcPts val="0"/>
              </a:spcBef>
              <a:spcAft>
                <a:spcPts val="800"/>
              </a:spcAft>
            </a:pPr>
            <a:r>
              <a:rPr lang="en-US"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Also, be sure to use the right naming convention for your report file name. For HEI grantees, it’s just HEI, underscore, your organization’s name, underscore, Quarterly Progress Report, underscore, and then Q plus the quarter’s number. Your first report template has been named for you, but for future quarters, you’ll need to make sure you update the quarter number on the end.</a:t>
            </a:r>
          </a:p>
          <a:p>
            <a:pPr marL="0" marR="0">
              <a:lnSpc>
                <a:spcPct val="107000"/>
              </a:lnSpc>
              <a:spcBef>
                <a:spcPts val="0"/>
              </a:spcBef>
              <a:spcAft>
                <a:spcPts val="800"/>
              </a:spcAft>
            </a:pPr>
            <a:r>
              <a:rPr lang="en-US"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Lastly, Quarterly Progress Reports are due no later than the 15</a:t>
            </a:r>
            <a:r>
              <a:rPr lang="en-US" sz="1800" baseline="30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th</a:t>
            </a:r>
            <a:r>
              <a:rPr lang="en-US"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 of the month </a:t>
            </a:r>
            <a:r>
              <a:rPr lang="en-US" sz="1800" dirty="0">
                <a:effectLst/>
                <a:latin typeface="Arial" panose="020B0604020202020204" pitchFamily="34" charset="0"/>
                <a:ea typeface="Arial" panose="020B0604020202020204" pitchFamily="34" charset="0"/>
                <a:cs typeface="Times New Roman" panose="02020603050405020304" pitchFamily="18" charset="0"/>
              </a:rPr>
              <a:t>or next business day following the end of the quarter. We have a little schedule down here, where Q1 runs from October through December, so then your Progress Report would be due January 15</a:t>
            </a:r>
            <a:r>
              <a:rPr lang="en-US" sz="1800" baseline="30000" dirty="0">
                <a:effectLst/>
                <a:latin typeface="Arial" panose="020B0604020202020204" pitchFamily="34" charset="0"/>
                <a:ea typeface="Arial" panose="020B0604020202020204" pitchFamily="34" charset="0"/>
                <a:cs typeface="Times New Roman" panose="02020603050405020304" pitchFamily="18" charset="0"/>
              </a:rPr>
              <a:t>th</a:t>
            </a:r>
            <a:r>
              <a:rPr lang="en-US" sz="1800" dirty="0">
                <a:effectLst/>
                <a:latin typeface="Arial" panose="020B0604020202020204" pitchFamily="34" charset="0"/>
                <a:ea typeface="Arial" panose="020B0604020202020204" pitchFamily="34" charset="0"/>
                <a:cs typeface="Times New Roman" panose="02020603050405020304" pitchFamily="18" charset="0"/>
              </a:rPr>
              <a:t>, and then April 15</a:t>
            </a:r>
            <a:r>
              <a:rPr lang="en-US" sz="1800" baseline="30000" dirty="0">
                <a:effectLst/>
                <a:latin typeface="Arial" panose="020B0604020202020204" pitchFamily="34" charset="0"/>
                <a:ea typeface="Arial" panose="020B0604020202020204" pitchFamily="34" charset="0"/>
                <a:cs typeface="Times New Roman" panose="02020603050405020304" pitchFamily="18" charset="0"/>
              </a:rPr>
              <a:t>h</a:t>
            </a:r>
            <a:r>
              <a:rPr lang="en-US" sz="1800" dirty="0">
                <a:effectLst/>
                <a:latin typeface="Arial" panose="020B0604020202020204" pitchFamily="34" charset="0"/>
                <a:ea typeface="Arial" panose="020B0604020202020204" pitchFamily="34" charset="0"/>
                <a:cs typeface="Times New Roman" panose="02020603050405020304" pitchFamily="18" charset="0"/>
              </a:rPr>
              <a:t>, July 15</a:t>
            </a:r>
            <a:r>
              <a:rPr lang="en-US" sz="1800" baseline="30000" dirty="0">
                <a:effectLst/>
                <a:latin typeface="Arial" panose="020B0604020202020204" pitchFamily="34" charset="0"/>
                <a:ea typeface="Arial" panose="020B0604020202020204" pitchFamily="34" charset="0"/>
                <a:cs typeface="Times New Roman" panose="02020603050405020304" pitchFamily="18" charset="0"/>
              </a:rPr>
              <a:t>th</a:t>
            </a:r>
            <a:r>
              <a:rPr lang="en-US" sz="1800" dirty="0">
                <a:effectLst/>
                <a:latin typeface="Arial" panose="020B0604020202020204" pitchFamily="34" charset="0"/>
                <a:ea typeface="Arial" panose="020B0604020202020204" pitchFamily="34" charset="0"/>
                <a:cs typeface="Times New Roman" panose="02020603050405020304" pitchFamily="18" charset="0"/>
              </a:rPr>
              <a:t>, etc. If you think that you won’t be able to submit it on time, please email OPHE at the support email to request an extension. Submitting program and financial reporting on time is a requirement of your OPHE contracts, and not getting those in can result in payment delays or contract termination, so make sure you give yourself enough time to complete these reports and ask for help if needed. </a:t>
            </a:r>
          </a:p>
          <a:p>
            <a:endParaRPr lang="en-US" dirty="0"/>
          </a:p>
        </p:txBody>
      </p:sp>
    </p:spTree>
    <p:extLst>
      <p:ext uri="{BB962C8B-B14F-4D97-AF65-F5344CB8AC3E}">
        <p14:creationId xmlns:p14="http://schemas.microsoft.com/office/powerpoint/2010/main" val="3936491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Well that sums up how to complete the Quarterly Progress Report for the Health Equity Infrastructure grant. If you have any issues or questions, OPHE is ready to provide technical assistance and support. Live informational webinars are conducted regularly, you can request an individual TA session, or submit your questions to a dedicated TA mailbox, </a:t>
            </a:r>
            <a:r>
              <a:rPr lang="en-US"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CDC-OPHE-Support@maine.gov</a:t>
            </a:r>
            <a:r>
              <a:rPr lang="en-US" sz="1800" dirty="0">
                <a:effectLst/>
                <a:latin typeface="Arial" panose="020B0604020202020204" pitchFamily="34" charset="0"/>
                <a:ea typeface="Arial" panose="020B0604020202020204" pitchFamily="34" charset="0"/>
                <a:cs typeface="Times New Roman" panose="02020603050405020304" pitchFamily="18" charset="0"/>
              </a:rPr>
              <a:t>, or submit a TA request at ophepartners.org which has a slew of resources, forms, instructions, tips, and recorded webinars and materials. Another resource is the OPHE provider handbook, which is coming soon, and it will contain a lot of information in one place about the contract process, payments, reporting and more, so be on the lookout for that. </a:t>
            </a:r>
            <a:endParaRPr lang="en-US" dirty="0"/>
          </a:p>
        </p:txBody>
      </p:sp>
    </p:spTree>
    <p:extLst>
      <p:ext uri="{BB962C8B-B14F-4D97-AF65-F5344CB8AC3E}">
        <p14:creationId xmlns:p14="http://schemas.microsoft.com/office/powerpoint/2010/main" val="1035245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rial" panose="020B0604020202020204" pitchFamily="34" charset="0"/>
                <a:cs typeface="Times New Roman" panose="02020603050405020304" pitchFamily="18" charset="0"/>
              </a:rPr>
              <a:t>That concludes our training for today. Thank you very much for joining us, and we look forward to supporting you and seeing your organizations make some impactful progress through this grant.</a:t>
            </a:r>
          </a:p>
          <a:p>
            <a:endParaRPr lang="en-US" dirty="0"/>
          </a:p>
        </p:txBody>
      </p:sp>
    </p:spTree>
    <p:extLst>
      <p:ext uri="{BB962C8B-B14F-4D97-AF65-F5344CB8AC3E}">
        <p14:creationId xmlns:p14="http://schemas.microsoft.com/office/powerpoint/2010/main" val="3635851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For our agenda today, you’ll be learning about some basic reporting requirements, all about how to complete and submit the Quarterly Progress Report, and then I’ll give you some resources for technical assistance and support. </a:t>
            </a:r>
            <a:endParaRPr lang="en-US" dirty="0"/>
          </a:p>
        </p:txBody>
      </p:sp>
    </p:spTree>
    <p:extLst>
      <p:ext uri="{BB962C8B-B14F-4D97-AF65-F5344CB8AC3E}">
        <p14:creationId xmlns:p14="http://schemas.microsoft.com/office/powerpoint/2010/main" val="3531613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Reporting on activities and expenditures is a requirement for most grants, and OPHE grants are no different. The key reporting requirements for OPHE and DHHS include the Quarterly Financial Report, the Agreement Closeout Report (which is due after your contract has ended), and then the Quarterly Progress Report, which we’ll focusing on  today and this is specific to recipients of the Health Equity Infrastructure funding.  </a:t>
            </a:r>
          </a:p>
          <a:p>
            <a:r>
              <a:rPr lang="en-US" sz="1800" dirty="0">
                <a:effectLst/>
                <a:latin typeface="Arial" panose="020B0604020202020204" pitchFamily="34" charset="0"/>
                <a:ea typeface="Arial" panose="020B0604020202020204" pitchFamily="34" charset="0"/>
                <a:cs typeface="Times New Roman" panose="02020603050405020304" pitchFamily="18" charset="0"/>
              </a:rPr>
              <a:t>While submitting these reports timely and correctly is important for maintaining compliance with the State of Maine and federal funding requirements, they’re also key opportunities for you and OPHE to identify where you and your organizations may benefit from more resources and technical assistance</a:t>
            </a:r>
            <a:endParaRPr lang="en-US" dirty="0"/>
          </a:p>
        </p:txBody>
      </p:sp>
    </p:spTree>
    <p:extLst>
      <p:ext uri="{BB962C8B-B14F-4D97-AF65-F5344CB8AC3E}">
        <p14:creationId xmlns:p14="http://schemas.microsoft.com/office/powerpoint/2010/main" val="3872340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When you submitted your application for this funding, you also submitted a Capacity Building Plan with key objectives and tasks. Your Quarterly Progress Report is where you’ll report on all of your organization’s progress that you’ve made to reach the objectives in that plan. You’ll report on updates and changes to the intended capacity building impact, your plan outcomes, and task progression. </a:t>
            </a:r>
          </a:p>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Each quarter, you’ll report on the unique outcomes you’ve achieved to show the progress you’re making. </a:t>
            </a:r>
          </a:p>
          <a:p>
            <a:pPr marL="0" marR="0">
              <a:lnSpc>
                <a:spcPct val="107000"/>
              </a:lnSpc>
              <a:spcBef>
                <a:spcPts val="0"/>
              </a:spcBef>
              <a:spcAft>
                <a:spcPts val="8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Also, for collaborative projects, providers should collect updates from each collaborative organization, or CBO and submit one report. </a:t>
            </a:r>
          </a:p>
          <a:p>
            <a:endParaRPr lang="en-US" dirty="0"/>
          </a:p>
        </p:txBody>
      </p:sp>
    </p:spTree>
    <p:extLst>
      <p:ext uri="{BB962C8B-B14F-4D97-AF65-F5344CB8AC3E}">
        <p14:creationId xmlns:p14="http://schemas.microsoft.com/office/powerpoint/2010/main" val="2477149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rial" panose="020B0604020202020204" pitchFamily="34" charset="0"/>
                <a:cs typeface="Times New Roman" panose="02020603050405020304" pitchFamily="18" charset="0"/>
              </a:rPr>
              <a:t>So to get started with your report, some of the basic information has already been completed for you such as your organization name, agreement number and vendor code. All you’ll need to do here is check off the reporting period and whether the report is for an individual CBO or a collaborative, and if it’s for a collaborative project, include the name of the other CBOs. </a:t>
            </a:r>
          </a:p>
          <a:p>
            <a:endParaRPr lang="en-US" dirty="0"/>
          </a:p>
        </p:txBody>
      </p:sp>
    </p:spTree>
    <p:extLst>
      <p:ext uri="{BB962C8B-B14F-4D97-AF65-F5344CB8AC3E}">
        <p14:creationId xmlns:p14="http://schemas.microsoft.com/office/powerpoint/2010/main" val="1927567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The next section of your report is where you’ll be documenting any updates and changes to your Intended Capacity Building Vision. Your organization’s response for the Capacity Building Vision from your RFA has already been added to your report for you in the blue field. Below that in the white field is where you’ll document any changes to the vision and intended impact that might have developed over the quarter. For example, you may have initially included adding a staff member to build up your social media and outreach, but it changed to hiring a business officer to improve your organization’s financial health because that became a higher priority. And, just a note here, before making big changes, I would encourage you to share your plans in advance with OPHE to ensure that any potentially different costs are allowable according to your contract agreement and determine if a budget amendment might be required. </a:t>
            </a:r>
            <a:endParaRPr lang="en-US" dirty="0"/>
          </a:p>
        </p:txBody>
      </p:sp>
    </p:spTree>
    <p:extLst>
      <p:ext uri="{BB962C8B-B14F-4D97-AF65-F5344CB8AC3E}">
        <p14:creationId xmlns:p14="http://schemas.microsoft.com/office/powerpoint/2010/main" val="2528609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The next section of the report is where you get to highlight your organization’s overall accomplishments over the past quarter, and it’s important to note here that these accomplishments don’t necessarily need to be funded by DHHS. Maybe you were able to serve more people, were awarded a new grant, or mapped out a new strategic plan. Here’s an example where an organization established a board of directors and submitted its application for official nonprofit status. Whatever your accomplishments are, this is where you’ll put them.</a:t>
            </a:r>
            <a:endParaRPr lang="en-US" dirty="0"/>
          </a:p>
        </p:txBody>
      </p:sp>
    </p:spTree>
    <p:extLst>
      <p:ext uri="{BB962C8B-B14F-4D97-AF65-F5344CB8AC3E}">
        <p14:creationId xmlns:p14="http://schemas.microsoft.com/office/powerpoint/2010/main" val="2351785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The next section of your report is just reporting on the status of tasks that you outlined in your Capacity Building Plan by checking off the applicable boxes. Your major objectives and intended outcomes have already been copied and pasted for you directly from your Capacity Building Plan, along with any Tasks or Subtasks that you may have identified. The options include Not Started, In Progress, and Complete, but there’s also options to indicate that the task has been removed/discontinued, or if it’s a new task or subtask that wasn’t in your initial RFA. If you are removing or adding a task, you can discuss the changes in the next section of the report where you’ll report in more detail on the progress of your objectives and tasks.</a:t>
            </a:r>
            <a:endParaRPr lang="en-US" dirty="0"/>
          </a:p>
        </p:txBody>
      </p:sp>
    </p:spTree>
    <p:extLst>
      <p:ext uri="{BB962C8B-B14F-4D97-AF65-F5344CB8AC3E}">
        <p14:creationId xmlns:p14="http://schemas.microsoft.com/office/powerpoint/2010/main" val="3301456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The next section of your report is the Capacity Plan Outcomes Table. If it’s your first time submitting a Quarterly Progress Report, you only complete the Current Quarter Outcomes column on the right, but if it’s now the second, or third, or fourth quarter, you’d include those previous quarter outcomes in the middle column. All you really need to do is copy and paste the information from your previous quarterly progress reports into those fields, and it’s a great way to see your progress as you complete your plan tasks and implement solutions to challenges that come up. </a:t>
            </a:r>
            <a:endParaRPr lang="en-US" dirty="0"/>
          </a:p>
        </p:txBody>
      </p:sp>
    </p:spTree>
    <p:extLst>
      <p:ext uri="{BB962C8B-B14F-4D97-AF65-F5344CB8AC3E}">
        <p14:creationId xmlns:p14="http://schemas.microsoft.com/office/powerpoint/2010/main" val="998692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618311-C326-471D-BF72-125E757B57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5639A15-A27E-4E08-8287-C5E4D59FFCB3}"/>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31D7AC44-AB64-4DC5-9676-055C491FC9E8}"/>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3" name="Slide Number Placeholder 20">
            <a:extLst>
              <a:ext uri="{FF2B5EF4-FFF2-40B4-BE49-F238E27FC236}">
                <a16:creationId xmlns:a16="http://schemas.microsoft.com/office/drawing/2014/main" id="{752B0FD7-53F5-4AF6-90A1-B6BB12ADA0E8}"/>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830163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p:bg>
      <p:bgPr>
        <a:solidFill>
          <a:srgbClr val="F6EDE0"/>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ACDE3F2-ABB8-4D88-B4C2-998E4D20D0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8528654" cy="68771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250655" y="331340"/>
            <a:ext cx="8259580" cy="2503430"/>
          </a:xfrm>
        </p:spPr>
        <p:txBody>
          <a:bodyPr anchor="b">
            <a:normAutofit/>
          </a:bodyPr>
          <a:lstStyle>
            <a:lvl1pPr algn="l">
              <a:defRPr sz="3600" b="1">
                <a:solidFill>
                  <a:schemeClr val="accent3"/>
                </a:solidFill>
              </a:defRPr>
            </a:lvl1pPr>
          </a:lstStyle>
          <a:p>
            <a:r>
              <a:rPr lang="en-US"/>
              <a:t>Click to edit Master title style</a:t>
            </a:r>
          </a:p>
        </p:txBody>
      </p:sp>
      <p:sp>
        <p:nvSpPr>
          <p:cNvPr id="3" name="Subtitle 2"/>
          <p:cNvSpPr>
            <a:spLocks noGrp="1"/>
          </p:cNvSpPr>
          <p:nvPr>
            <p:ph type="subTitle" idx="1"/>
          </p:nvPr>
        </p:nvSpPr>
        <p:spPr>
          <a:xfrm>
            <a:off x="3250655" y="2922486"/>
            <a:ext cx="8259580" cy="1499438"/>
          </a:xfrm>
        </p:spPr>
        <p:txBody>
          <a:bodyPr>
            <a:normAutofit/>
          </a:bodyPr>
          <a:lstStyle>
            <a:lvl1pPr marL="0" indent="0" algn="l">
              <a:buNone/>
              <a:defRPr sz="1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63431557-7C90-4B71-9C47-ED4764EF5FA5}"/>
              </a:ext>
            </a:extLst>
          </p:cNvPr>
          <p:cNvSpPr>
            <a:spLocks noGrp="1"/>
          </p:cNvSpPr>
          <p:nvPr>
            <p:ph type="body" sz="quarter" idx="10"/>
          </p:nvPr>
        </p:nvSpPr>
        <p:spPr>
          <a:xfrm>
            <a:off x="3250863" y="4586942"/>
            <a:ext cx="8259372" cy="382054"/>
          </a:xfrm>
        </p:spPr>
        <p:txBody>
          <a:bodyPr/>
          <a:lstStyle>
            <a:lvl1pPr>
              <a:defRPr i="1">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F7FA76DA-B7DC-4251-B8F3-B095793D8AB0}"/>
              </a:ext>
            </a:extLst>
          </p:cNvPr>
          <p:cNvGrpSpPr/>
          <p:nvPr userDrawn="1"/>
        </p:nvGrpSpPr>
        <p:grpSpPr>
          <a:xfrm>
            <a:off x="2467309" y="56722"/>
            <a:ext cx="5435076" cy="5908231"/>
            <a:chOff x="-224263" y="503236"/>
            <a:chExt cx="5435076" cy="5908231"/>
          </a:xfrm>
        </p:grpSpPr>
        <p:sp>
          <p:nvSpPr>
            <p:cNvPr id="11" name="Rectangle: Rounded Corners 10">
              <a:extLst>
                <a:ext uri="{FF2B5EF4-FFF2-40B4-BE49-F238E27FC236}">
                  <a16:creationId xmlns:a16="http://schemas.microsoft.com/office/drawing/2014/main" id="{4279FE31-A63A-434B-8E92-CDB4964408DB}"/>
                </a:ext>
              </a:extLst>
            </p:cNvPr>
            <p:cNvSpPr/>
            <p:nvPr userDrawn="1"/>
          </p:nvSpPr>
          <p:spPr>
            <a:xfrm>
              <a:off x="2812889" y="503236"/>
              <a:ext cx="2023628" cy="2614457"/>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D396A7A-969E-4940-B0E4-00EDBBE538AC}"/>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A8F3989-6C57-4C45-9932-5154CEE2E96F}"/>
                </a:ext>
              </a:extLst>
            </p:cNvPr>
            <p:cNvSpPr/>
            <p:nvPr userDrawn="1"/>
          </p:nvSpPr>
          <p:spPr>
            <a:xfrm>
              <a:off x="4245773" y="3395554"/>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C37B7F4-5FE6-4ABD-A69B-0CD46DB0A3CF}"/>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693C56C-FC47-41AF-9727-8A42BDEC3ED8}"/>
                </a:ext>
              </a:extLst>
            </p:cNvPr>
            <p:cNvSpPr/>
            <p:nvPr userDrawn="1"/>
          </p:nvSpPr>
          <p:spPr>
            <a:xfrm>
              <a:off x="-224263" y="2318415"/>
              <a:ext cx="592307" cy="592307"/>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8547C5A-711A-42DF-84CC-1CE01EAE6392}"/>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C0DA8B1-3361-4107-AE72-E1D0C98A31E8}"/>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FB1AA91-5D02-45DD-B763-DD612B4EE6C9}"/>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1693E89-8FE9-429C-A523-07D1F9BE6224}"/>
                </a:ext>
              </a:extLst>
            </p:cNvPr>
            <p:cNvSpPr/>
            <p:nvPr userDrawn="1"/>
          </p:nvSpPr>
          <p:spPr>
            <a:xfrm>
              <a:off x="4602496" y="3662024"/>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83FCCCA-4A3E-43AD-A656-292CE97F5339}"/>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7351A2B-6930-45D6-8068-D9247E48E76B}"/>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6E7870B-5A63-426A-9A68-0683DFD578CB}"/>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F6F133F-D053-4C6F-925B-5F5C1F40597F}"/>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FF78F156-4549-9F08-ADDE-E59A45619398}"/>
              </a:ext>
            </a:extLst>
          </p:cNvPr>
          <p:cNvSpPr/>
          <p:nvPr userDrawn="1"/>
        </p:nvSpPr>
        <p:spPr>
          <a:xfrm>
            <a:off x="7650866" y="5964953"/>
            <a:ext cx="4541134" cy="931902"/>
          </a:xfrm>
          <a:prstGeom prst="rect">
            <a:avLst/>
          </a:prstGeom>
          <a:solidFill>
            <a:srgbClr val="F6E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356AD5F-419B-4BFE-A06B-A3B1833C99C1}"/>
              </a:ext>
            </a:extLst>
          </p:cNvPr>
          <p:cNvSpPr/>
          <p:nvPr userDrawn="1"/>
        </p:nvSpPr>
        <p:spPr>
          <a:xfrm rot="10800000">
            <a:off x="0" y="6241689"/>
            <a:ext cx="12192000" cy="635430"/>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318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02">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B9F93C-2774-4713-A3B4-5163E54E9C74}"/>
              </a:ext>
            </a:extLst>
          </p:cNvPr>
          <p:cNvGrpSpPr/>
          <p:nvPr userDrawn="1"/>
        </p:nvGrpSpPr>
        <p:grpSpPr>
          <a:xfrm>
            <a:off x="2115866" y="1093494"/>
            <a:ext cx="5435076" cy="6677116"/>
            <a:chOff x="-224263" y="-265649"/>
            <a:chExt cx="5435076" cy="6677116"/>
          </a:xfrm>
        </p:grpSpPr>
        <p:sp>
          <p:nvSpPr>
            <p:cNvPr id="11" name="Rectangle: Rounded Corners 10">
              <a:extLst>
                <a:ext uri="{FF2B5EF4-FFF2-40B4-BE49-F238E27FC236}">
                  <a16:creationId xmlns:a16="http://schemas.microsoft.com/office/drawing/2014/main" id="{851BE0CB-4890-4C1B-9C45-73FDF8D0BB03}"/>
                </a:ext>
              </a:extLst>
            </p:cNvPr>
            <p:cNvSpPr/>
            <p:nvPr userDrawn="1"/>
          </p:nvSpPr>
          <p:spPr>
            <a:xfrm>
              <a:off x="2812889" y="503236"/>
              <a:ext cx="2023628" cy="2614457"/>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F2E8469-B3E7-4C2B-AFA7-087D7EDFDFFF}"/>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A63699E-7096-4718-AD11-71DEA3799CE3}"/>
                </a:ext>
              </a:extLst>
            </p:cNvPr>
            <p:cNvSpPr/>
            <p:nvPr userDrawn="1"/>
          </p:nvSpPr>
          <p:spPr>
            <a:xfrm>
              <a:off x="4245773" y="3395554"/>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0306AA3-B550-4D44-9226-C55E2DCD0DB4}"/>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32FCCBD5-33BE-464E-A87E-AAEFF3A5D0C7}"/>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FD4DF64-5001-4647-A690-E450AE59F37D}"/>
                </a:ext>
              </a:extLst>
            </p:cNvPr>
            <p:cNvSpPr/>
            <p:nvPr userDrawn="1"/>
          </p:nvSpPr>
          <p:spPr>
            <a:xfrm>
              <a:off x="-224263" y="2318415"/>
              <a:ext cx="592307" cy="592307"/>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1474237-DA7B-4DD4-AC8A-3CC3210C6202}"/>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4CADFA5-5A7A-4AC2-9845-6E6B42475C15}"/>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281442B-74EE-4325-AEE6-79A8A1368983}"/>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E1C62E5-0DE9-4C97-B5C2-AA86B836D82F}"/>
                </a:ext>
              </a:extLst>
            </p:cNvPr>
            <p:cNvSpPr/>
            <p:nvPr userDrawn="1"/>
          </p:nvSpPr>
          <p:spPr>
            <a:xfrm>
              <a:off x="4602496" y="3662024"/>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CBD66275-4F93-4DEE-8751-9812F66CD89E}"/>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39636F24-C4A0-4053-AA41-201E9CEB4466}"/>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0B87D063-CAEE-4226-8717-4253B932443C}"/>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D7522970-AA76-4EF0-AE9A-2D452D6FC86C}"/>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1850" y="1709738"/>
            <a:ext cx="10515600" cy="2852737"/>
          </a:xfrm>
        </p:spPr>
        <p:txBody>
          <a:bodyPr anchor="b">
            <a:normAutofit/>
          </a:bodyPr>
          <a:lstStyle>
            <a:lvl1pPr>
              <a:defRPr sz="3200">
                <a:solidFill>
                  <a:schemeClr val="accent3"/>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1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26" name="Group 25">
            <a:extLst>
              <a:ext uri="{FF2B5EF4-FFF2-40B4-BE49-F238E27FC236}">
                <a16:creationId xmlns:a16="http://schemas.microsoft.com/office/drawing/2014/main" id="{7EB26D0E-4DDB-46AB-BD3A-65388025853B}"/>
              </a:ext>
            </a:extLst>
          </p:cNvPr>
          <p:cNvGrpSpPr/>
          <p:nvPr userDrawn="1"/>
        </p:nvGrpSpPr>
        <p:grpSpPr>
          <a:xfrm>
            <a:off x="9007996" y="2636166"/>
            <a:ext cx="5968803" cy="6677116"/>
            <a:chOff x="-757990" y="-265649"/>
            <a:chExt cx="5968803" cy="6677116"/>
          </a:xfrm>
        </p:grpSpPr>
        <p:sp>
          <p:nvSpPr>
            <p:cNvPr id="27" name="Rectangle: Rounded Corners 26">
              <a:extLst>
                <a:ext uri="{FF2B5EF4-FFF2-40B4-BE49-F238E27FC236}">
                  <a16:creationId xmlns:a16="http://schemas.microsoft.com/office/drawing/2014/main" id="{B22BE3DC-CB43-4309-8CA5-40531A504B69}"/>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B03A55B2-F7C9-45B2-AA06-119D9DF9C5FB}"/>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3B7EE598-0E7D-4B8C-8B20-A1887D0A2AD3}"/>
                </a:ext>
              </a:extLst>
            </p:cNvPr>
            <p:cNvSpPr/>
            <p:nvPr userDrawn="1"/>
          </p:nvSpPr>
          <p:spPr>
            <a:xfrm>
              <a:off x="-757990" y="2122384"/>
              <a:ext cx="1032243" cy="950748"/>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34D7E8BC-2F7A-4BF4-812A-CCAD63C2A864}"/>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43142D20-7CC4-49E6-B46F-A298892B0499}"/>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4111E6AA-1CAB-448F-9DFE-7F835C7111F0}"/>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F0C9DC2-CAA6-4815-A31D-E685CACA017A}"/>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D7E86CDF-0793-4508-AEF8-3B01B0AD2ABA}"/>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891B18D2-7385-4A0F-B9B8-BC505EA8B4A7}"/>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B19EDD43-C1FF-4218-AE40-3DC86F8DC9EA}"/>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D24B3B08-86CB-4FC7-9B1E-79E1E892141A}"/>
                </a:ext>
              </a:extLst>
            </p:cNvPr>
            <p:cNvSpPr/>
            <p:nvPr userDrawn="1"/>
          </p:nvSpPr>
          <p:spPr>
            <a:xfrm>
              <a:off x="194582" y="804821"/>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07950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342900" y="365125"/>
            <a:ext cx="11449409" cy="1235075"/>
          </a:xfrm>
        </p:spPr>
        <p:txBody>
          <a:bodyPr vert="horz" lIns="91440" tIns="45720" rIns="91440" bIns="45720" rtlCol="0" anchor="ctr">
            <a:normAutofit/>
          </a:bodyPr>
          <a:lstStyle>
            <a:lvl1pPr>
              <a:defRPr lang="en-US" b="1" dirty="0">
                <a:latin typeface="+mn-lt"/>
              </a:defRPr>
            </a:lvl1pPr>
          </a:lstStyle>
          <a:p>
            <a:pPr lvl="0"/>
            <a:r>
              <a:rPr lang="en-US"/>
              <a:t>Click to edit Master title style</a:t>
            </a:r>
          </a:p>
        </p:txBody>
      </p:sp>
      <p:sp>
        <p:nvSpPr>
          <p:cNvPr id="3" name="Content Placeholder 2"/>
          <p:cNvSpPr>
            <a:spLocks noGrp="1"/>
          </p:cNvSpPr>
          <p:nvPr>
            <p:ph sz="half" idx="1"/>
          </p:nvPr>
        </p:nvSpPr>
        <p:spPr>
          <a:xfrm>
            <a:off x="457200" y="1600200"/>
            <a:ext cx="7332453" cy="4563649"/>
          </a:xfrm>
        </p:spPr>
        <p:txBody>
          <a:bodyPr>
            <a:normAutofit/>
          </a:bodyPr>
          <a:lstStyle>
            <a:lvl1pPr marL="0" indent="0">
              <a:lnSpc>
                <a:spcPct val="100000"/>
              </a:lnSpc>
              <a:spcBef>
                <a:spcPts val="600"/>
              </a:spcBef>
              <a:buFont typeface="Arial" panose="020B0604020202020204" pitchFamily="34" charset="0"/>
              <a:buNone/>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1250421" y="6421386"/>
            <a:ext cx="381625" cy="365125"/>
          </a:xfrm>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95346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73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BD4384E-B010-49E5-9C9E-BCB6B6D73EC3}"/>
              </a:ext>
            </a:extLst>
          </p:cNvPr>
          <p:cNvSpPr>
            <a:spLocks noGrp="1"/>
          </p:cNvSpPr>
          <p:nvPr>
            <p:ph type="ctrTitle"/>
          </p:nvPr>
        </p:nvSpPr>
        <p:spPr>
          <a:xfrm>
            <a:off x="291966" y="3451126"/>
            <a:ext cx="9144000" cy="1953054"/>
          </a:xfrm>
          <a:prstGeom prst="rect">
            <a:avLst/>
          </a:prstGeom>
          <a:solidFill>
            <a:srgbClr val="FFFFFF">
              <a:alpha val="65098"/>
            </a:srgbClr>
          </a:solidFill>
        </p:spPr>
        <p:txBody>
          <a:bodyPr lIns="457200" tIns="457200" rIns="457200" bIns="457200"/>
          <a:lstStyle/>
          <a:p>
            <a:r>
              <a:rPr lang="en-US"/>
              <a:t>Click to edit Master title style</a:t>
            </a:r>
            <a:endParaRPr lang="en-US" sz="2800" b="0"/>
          </a:p>
        </p:txBody>
      </p:sp>
      <p:sp>
        <p:nvSpPr>
          <p:cNvPr id="10" name="TextBox 9">
            <a:extLst>
              <a:ext uri="{FF2B5EF4-FFF2-40B4-BE49-F238E27FC236}">
                <a16:creationId xmlns:a16="http://schemas.microsoft.com/office/drawing/2014/main" id="{BC9941EE-9320-4ADE-97D0-BBA21874699A}"/>
              </a:ext>
            </a:extLst>
          </p:cNvPr>
          <p:cNvSpPr txBox="1"/>
          <p:nvPr/>
        </p:nvSpPr>
        <p:spPr>
          <a:xfrm>
            <a:off x="383458" y="6105832"/>
            <a:ext cx="73446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bg1"/>
                </a:solidFill>
                <a:latin typeface="Arial" panose="020B0604020202020204" pitchFamily="34" charset="0"/>
                <a:cs typeface="Arial" panose="020B0604020202020204" pitchFamily="34" charset="0"/>
              </a:rPr>
              <a:t>Maine CDC Office of Population Health Equity</a:t>
            </a:r>
          </a:p>
        </p:txBody>
      </p:sp>
    </p:spTree>
    <p:extLst>
      <p:ext uri="{BB962C8B-B14F-4D97-AF65-F5344CB8AC3E}">
        <p14:creationId xmlns:p14="http://schemas.microsoft.com/office/powerpoint/2010/main" val="130966211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p:bg>
      <p:bgPr>
        <a:solidFill>
          <a:srgbClr val="F6EDE0"/>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ACDE3F2-ABB8-4D88-B4C2-998E4D20D0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279" y="0"/>
            <a:ext cx="8528654" cy="6820397"/>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E356AD5F-419B-4BFE-A06B-A3B1833C99C1}"/>
              </a:ext>
            </a:extLst>
          </p:cNvPr>
          <p:cNvSpPr/>
          <p:nvPr userDrawn="1"/>
        </p:nvSpPr>
        <p:spPr>
          <a:xfrm rot="10800000">
            <a:off x="-1" y="6222570"/>
            <a:ext cx="12192000" cy="635430"/>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250655" y="331340"/>
            <a:ext cx="8259580" cy="2503430"/>
          </a:xfrm>
        </p:spPr>
        <p:txBody>
          <a:bodyPr anchor="b">
            <a:normAutofit/>
          </a:bodyPr>
          <a:lstStyle>
            <a:lvl1pPr algn="l">
              <a:defRPr sz="3600" b="1">
                <a:solidFill>
                  <a:schemeClr val="accent3"/>
                </a:solidFill>
              </a:defRPr>
            </a:lvl1pPr>
          </a:lstStyle>
          <a:p>
            <a:r>
              <a:rPr lang="en-US"/>
              <a:t>Click to edit Master title style</a:t>
            </a:r>
          </a:p>
        </p:txBody>
      </p:sp>
      <p:sp>
        <p:nvSpPr>
          <p:cNvPr id="3" name="Subtitle 2"/>
          <p:cNvSpPr>
            <a:spLocks noGrp="1"/>
          </p:cNvSpPr>
          <p:nvPr>
            <p:ph type="subTitle" idx="1"/>
          </p:nvPr>
        </p:nvSpPr>
        <p:spPr>
          <a:xfrm>
            <a:off x="3250655" y="2922486"/>
            <a:ext cx="8259580" cy="1499438"/>
          </a:xfrm>
        </p:spPr>
        <p:txBody>
          <a:bodyPr>
            <a:normAutofit/>
          </a:bodyPr>
          <a:lstStyle>
            <a:lvl1pPr marL="0" indent="0" algn="l">
              <a:buNone/>
              <a:defRPr sz="1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63431557-7C90-4B71-9C47-ED4764EF5FA5}"/>
              </a:ext>
            </a:extLst>
          </p:cNvPr>
          <p:cNvSpPr>
            <a:spLocks noGrp="1"/>
          </p:cNvSpPr>
          <p:nvPr>
            <p:ph type="body" sz="quarter" idx="10"/>
          </p:nvPr>
        </p:nvSpPr>
        <p:spPr>
          <a:xfrm>
            <a:off x="3250863" y="4586942"/>
            <a:ext cx="8259372" cy="382054"/>
          </a:xfrm>
        </p:spPr>
        <p:txBody>
          <a:bodyPr/>
          <a:lstStyle>
            <a:lvl1pPr>
              <a:defRPr i="1">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F7FA76DA-B7DC-4251-B8F3-B095793D8AB0}"/>
              </a:ext>
            </a:extLst>
          </p:cNvPr>
          <p:cNvGrpSpPr/>
          <p:nvPr userDrawn="1"/>
        </p:nvGrpSpPr>
        <p:grpSpPr>
          <a:xfrm>
            <a:off x="2467309" y="56722"/>
            <a:ext cx="5435076" cy="5908231"/>
            <a:chOff x="-224263" y="503236"/>
            <a:chExt cx="5435076" cy="5908231"/>
          </a:xfrm>
        </p:grpSpPr>
        <p:sp>
          <p:nvSpPr>
            <p:cNvPr id="11" name="Rectangle: Rounded Corners 10">
              <a:extLst>
                <a:ext uri="{FF2B5EF4-FFF2-40B4-BE49-F238E27FC236}">
                  <a16:creationId xmlns:a16="http://schemas.microsoft.com/office/drawing/2014/main" id="{4279FE31-A63A-434B-8E92-CDB4964408DB}"/>
                </a:ext>
              </a:extLst>
            </p:cNvPr>
            <p:cNvSpPr/>
            <p:nvPr userDrawn="1"/>
          </p:nvSpPr>
          <p:spPr>
            <a:xfrm>
              <a:off x="2812889" y="503236"/>
              <a:ext cx="2023628" cy="2614457"/>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D396A7A-969E-4940-B0E4-00EDBBE538AC}"/>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A8F3989-6C57-4C45-9932-5154CEE2E96F}"/>
                </a:ext>
              </a:extLst>
            </p:cNvPr>
            <p:cNvSpPr/>
            <p:nvPr userDrawn="1"/>
          </p:nvSpPr>
          <p:spPr>
            <a:xfrm>
              <a:off x="4245773" y="3395554"/>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C37B7F4-5FE6-4ABD-A69B-0CD46DB0A3CF}"/>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693C56C-FC47-41AF-9727-8A42BDEC3ED8}"/>
                </a:ext>
              </a:extLst>
            </p:cNvPr>
            <p:cNvSpPr/>
            <p:nvPr userDrawn="1"/>
          </p:nvSpPr>
          <p:spPr>
            <a:xfrm>
              <a:off x="-224263" y="2318415"/>
              <a:ext cx="592307" cy="592307"/>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8547C5A-711A-42DF-84CC-1CE01EAE6392}"/>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C0DA8B1-3361-4107-AE72-E1D0C98A31E8}"/>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FB1AA91-5D02-45DD-B763-DD612B4EE6C9}"/>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1693E89-8FE9-429C-A523-07D1F9BE6224}"/>
                </a:ext>
              </a:extLst>
            </p:cNvPr>
            <p:cNvSpPr/>
            <p:nvPr userDrawn="1"/>
          </p:nvSpPr>
          <p:spPr>
            <a:xfrm>
              <a:off x="4602496" y="3662024"/>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83FCCCA-4A3E-43AD-A656-292CE97F5339}"/>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7351A2B-6930-45D6-8068-D9247E48E76B}"/>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6E7870B-5A63-426A-9A68-0683DFD578CB}"/>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F6F133F-D053-4C6F-925B-5F5C1F40597F}"/>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25110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02">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B9F93C-2774-4713-A3B4-5163E54E9C74}"/>
              </a:ext>
            </a:extLst>
          </p:cNvPr>
          <p:cNvGrpSpPr/>
          <p:nvPr userDrawn="1"/>
        </p:nvGrpSpPr>
        <p:grpSpPr>
          <a:xfrm>
            <a:off x="2115866" y="1093494"/>
            <a:ext cx="5435076" cy="6677116"/>
            <a:chOff x="-224263" y="-265649"/>
            <a:chExt cx="5435076" cy="6677116"/>
          </a:xfrm>
        </p:grpSpPr>
        <p:sp>
          <p:nvSpPr>
            <p:cNvPr id="11" name="Rectangle: Rounded Corners 10">
              <a:extLst>
                <a:ext uri="{FF2B5EF4-FFF2-40B4-BE49-F238E27FC236}">
                  <a16:creationId xmlns:a16="http://schemas.microsoft.com/office/drawing/2014/main" id="{851BE0CB-4890-4C1B-9C45-73FDF8D0BB03}"/>
                </a:ext>
              </a:extLst>
            </p:cNvPr>
            <p:cNvSpPr/>
            <p:nvPr userDrawn="1"/>
          </p:nvSpPr>
          <p:spPr>
            <a:xfrm>
              <a:off x="2812889" y="503236"/>
              <a:ext cx="2023628" cy="2614457"/>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F2E8469-B3E7-4C2B-AFA7-087D7EDFDFFF}"/>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A63699E-7096-4718-AD11-71DEA3799CE3}"/>
                </a:ext>
              </a:extLst>
            </p:cNvPr>
            <p:cNvSpPr/>
            <p:nvPr userDrawn="1"/>
          </p:nvSpPr>
          <p:spPr>
            <a:xfrm>
              <a:off x="4245773" y="3395554"/>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0306AA3-B550-4D44-9226-C55E2DCD0DB4}"/>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32FCCBD5-33BE-464E-A87E-AAEFF3A5D0C7}"/>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FD4DF64-5001-4647-A690-E450AE59F37D}"/>
                </a:ext>
              </a:extLst>
            </p:cNvPr>
            <p:cNvSpPr/>
            <p:nvPr userDrawn="1"/>
          </p:nvSpPr>
          <p:spPr>
            <a:xfrm>
              <a:off x="-224263" y="2318415"/>
              <a:ext cx="592307" cy="592307"/>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1474237-DA7B-4DD4-AC8A-3CC3210C6202}"/>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4CADFA5-5A7A-4AC2-9845-6E6B42475C15}"/>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281442B-74EE-4325-AEE6-79A8A1368983}"/>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E1C62E5-0DE9-4C97-B5C2-AA86B836D82F}"/>
                </a:ext>
              </a:extLst>
            </p:cNvPr>
            <p:cNvSpPr/>
            <p:nvPr userDrawn="1"/>
          </p:nvSpPr>
          <p:spPr>
            <a:xfrm>
              <a:off x="4602496" y="3662024"/>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CBD66275-4F93-4DEE-8751-9812F66CD89E}"/>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39636F24-C4A0-4053-AA41-201E9CEB4466}"/>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0B87D063-CAEE-4226-8717-4253B932443C}"/>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D7522970-AA76-4EF0-AE9A-2D452D6FC86C}"/>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1850" y="1709738"/>
            <a:ext cx="10515600" cy="2852737"/>
          </a:xfrm>
        </p:spPr>
        <p:txBody>
          <a:bodyPr anchor="b">
            <a:normAutofit/>
          </a:bodyPr>
          <a:lstStyle>
            <a:lvl1pPr>
              <a:defRPr sz="3200">
                <a:solidFill>
                  <a:schemeClr val="accent3"/>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1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26" name="Group 25">
            <a:extLst>
              <a:ext uri="{FF2B5EF4-FFF2-40B4-BE49-F238E27FC236}">
                <a16:creationId xmlns:a16="http://schemas.microsoft.com/office/drawing/2014/main" id="{7EB26D0E-4DDB-46AB-BD3A-65388025853B}"/>
              </a:ext>
            </a:extLst>
          </p:cNvPr>
          <p:cNvGrpSpPr/>
          <p:nvPr userDrawn="1"/>
        </p:nvGrpSpPr>
        <p:grpSpPr>
          <a:xfrm>
            <a:off x="9007996" y="2636166"/>
            <a:ext cx="5968803" cy="6677116"/>
            <a:chOff x="-757990" y="-265649"/>
            <a:chExt cx="5968803" cy="6677116"/>
          </a:xfrm>
        </p:grpSpPr>
        <p:sp>
          <p:nvSpPr>
            <p:cNvPr id="27" name="Rectangle: Rounded Corners 26">
              <a:extLst>
                <a:ext uri="{FF2B5EF4-FFF2-40B4-BE49-F238E27FC236}">
                  <a16:creationId xmlns:a16="http://schemas.microsoft.com/office/drawing/2014/main" id="{B22BE3DC-CB43-4309-8CA5-40531A504B69}"/>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B03A55B2-F7C9-45B2-AA06-119D9DF9C5FB}"/>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3B7EE598-0E7D-4B8C-8B20-A1887D0A2AD3}"/>
                </a:ext>
              </a:extLst>
            </p:cNvPr>
            <p:cNvSpPr/>
            <p:nvPr userDrawn="1"/>
          </p:nvSpPr>
          <p:spPr>
            <a:xfrm>
              <a:off x="-757990" y="2122384"/>
              <a:ext cx="1032243" cy="950748"/>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34D7E8BC-2F7A-4BF4-812A-CCAD63C2A864}"/>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43142D20-7CC4-49E6-B46F-A298892B0499}"/>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4111E6AA-1CAB-448F-9DFE-7F835C7111F0}"/>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F0C9DC2-CAA6-4815-A31D-E685CACA017A}"/>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D7E86CDF-0793-4508-AEF8-3B01B0AD2ABA}"/>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891B18D2-7385-4A0F-B9B8-BC505EA8B4A7}"/>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B19EDD43-C1FF-4218-AE40-3DC86F8DC9EA}"/>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D24B3B08-86CB-4FC7-9B1E-79E1E892141A}"/>
                </a:ext>
              </a:extLst>
            </p:cNvPr>
            <p:cNvSpPr/>
            <p:nvPr userDrawn="1"/>
          </p:nvSpPr>
          <p:spPr>
            <a:xfrm>
              <a:off x="194582" y="804821"/>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4516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342900" y="365125"/>
            <a:ext cx="11449409" cy="1235075"/>
          </a:xfrm>
        </p:spPr>
        <p:txBody>
          <a:bodyPr vert="horz" lIns="91440" tIns="45720" rIns="91440" bIns="45720" rtlCol="0" anchor="ctr">
            <a:normAutofit/>
          </a:bodyPr>
          <a:lstStyle>
            <a:lvl1pPr>
              <a:defRPr lang="en-US" b="1" dirty="0">
                <a:latin typeface="+mn-lt"/>
              </a:defRPr>
            </a:lvl1pPr>
          </a:lstStyle>
          <a:p>
            <a:pPr lvl="0"/>
            <a:r>
              <a:rPr lang="en-US"/>
              <a:t>Click to edit Master title style</a:t>
            </a:r>
          </a:p>
        </p:txBody>
      </p:sp>
      <p:sp>
        <p:nvSpPr>
          <p:cNvPr id="3" name="Content Placeholder 2"/>
          <p:cNvSpPr>
            <a:spLocks noGrp="1"/>
          </p:cNvSpPr>
          <p:nvPr>
            <p:ph sz="half" idx="1"/>
          </p:nvPr>
        </p:nvSpPr>
        <p:spPr>
          <a:xfrm>
            <a:off x="457200" y="1600200"/>
            <a:ext cx="7332453" cy="4563649"/>
          </a:xfrm>
        </p:spPr>
        <p:txBody>
          <a:bodyPr>
            <a:normAutofit/>
          </a:bodyPr>
          <a:lstStyle>
            <a:lvl1pPr marL="0" indent="0">
              <a:lnSpc>
                <a:spcPct val="100000"/>
              </a:lnSpc>
              <a:spcBef>
                <a:spcPts val="600"/>
              </a:spcBef>
              <a:buFont typeface="Arial" panose="020B0604020202020204" pitchFamily="34" charset="0"/>
              <a:buNone/>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1250421" y="6421386"/>
            <a:ext cx="381625" cy="365125"/>
          </a:xfrm>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101108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a:t>Maine CDC Office of Population Health Equity</a:t>
            </a:r>
          </a:p>
        </p:txBody>
      </p:sp>
      <p:sp>
        <p:nvSpPr>
          <p:cNvPr id="6" name="Slide Number Placeholder 5"/>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2642195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Maine CDC Office of Population Health Equity</a:t>
            </a:r>
          </a:p>
        </p:txBody>
      </p:sp>
      <p:sp>
        <p:nvSpPr>
          <p:cNvPr id="7" name="Slide Number Placeholder 6"/>
          <p:cNvSpPr>
            <a:spLocks noGrp="1"/>
          </p:cNvSpPr>
          <p:nvPr>
            <p:ph type="sldNum" sz="quarter" idx="12"/>
          </p:nvPr>
        </p:nvSpPr>
        <p:spPr/>
        <p:txBody>
          <a:bodyPr/>
          <a:lstStyle/>
          <a:p>
            <a:fld id="{899FFD16-B25A-457E-9C72-CDC3BAF3ACB3}" type="slidenum">
              <a:rPr lang="en-US" smtClean="0"/>
              <a:pPr/>
              <a:t>‹#›</a:t>
            </a:fld>
            <a:endParaRPr lang="en-US"/>
          </a:p>
        </p:txBody>
      </p:sp>
    </p:spTree>
    <p:extLst>
      <p:ext uri="{BB962C8B-B14F-4D97-AF65-F5344CB8AC3E}">
        <p14:creationId xmlns:p14="http://schemas.microsoft.com/office/powerpoint/2010/main" val="3872572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6B3E8-D32E-4591-8298-62275905DEB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3D869BE-0CA2-44E1-AC50-9A88E01F5DF9}"/>
              </a:ext>
            </a:extLst>
          </p:cNvPr>
          <p:cNvSpPr>
            <a:spLocks noGrp="1"/>
          </p:cNvSpPr>
          <p:nvPr>
            <p:ph type="ftr" sz="quarter" idx="10"/>
          </p:nvPr>
        </p:nvSpPr>
        <p:spPr/>
        <p:txBody>
          <a:bodyPr/>
          <a:lstStyle/>
          <a:p>
            <a:pPr algn="l"/>
            <a:r>
              <a:rPr lang="en-US"/>
              <a:t>Maine CDC Office of Population Health Equity</a:t>
            </a:r>
          </a:p>
        </p:txBody>
      </p:sp>
      <p:sp>
        <p:nvSpPr>
          <p:cNvPr id="4" name="Slide Number Placeholder 3">
            <a:extLst>
              <a:ext uri="{FF2B5EF4-FFF2-40B4-BE49-F238E27FC236}">
                <a16:creationId xmlns:a16="http://schemas.microsoft.com/office/drawing/2014/main" id="{98BF5D28-AC5D-4A10-921B-53DB942B3046}"/>
              </a:ext>
            </a:extLst>
          </p:cNvPr>
          <p:cNvSpPr>
            <a:spLocks noGrp="1"/>
          </p:cNvSpPr>
          <p:nvPr>
            <p:ph type="sldNum" sz="quarter" idx="11"/>
          </p:nvPr>
        </p:nvSpPr>
        <p:spPr/>
        <p:txBody>
          <a:bodyPr/>
          <a:lstStyle/>
          <a:p>
            <a:fld id="{960B85FE-ED6D-4395-80A0-C6A78F270318}" type="slidenum">
              <a:rPr lang="en-US" smtClean="0"/>
              <a:t>‹#›</a:t>
            </a:fld>
            <a:endParaRPr lang="en-US"/>
          </a:p>
        </p:txBody>
      </p:sp>
    </p:spTree>
    <p:extLst>
      <p:ext uri="{BB962C8B-B14F-4D97-AF65-F5344CB8AC3E}">
        <p14:creationId xmlns:p14="http://schemas.microsoft.com/office/powerpoint/2010/main" val="2144343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Maine CDC Office of Population Health Equity</a:t>
            </a:r>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383926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Maine CDC Office of Population Health Equity</a:t>
            </a:r>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500968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Plai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A3009-11F4-445C-BC26-EB03A9874997}"/>
              </a:ext>
            </a:extLst>
          </p:cNvPr>
          <p:cNvSpPr/>
          <p:nvPr userDrawn="1"/>
        </p:nvSpPr>
        <p:spPr>
          <a:xfrm rot="10800000">
            <a:off x="-1" y="6222570"/>
            <a:ext cx="12192000" cy="635430"/>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4CD82D2-49E3-4B2A-A3D7-A26FD38E32B3}"/>
              </a:ext>
            </a:extLst>
          </p:cNvPr>
          <p:cNvSpPr/>
          <p:nvPr userDrawn="1"/>
        </p:nvSpPr>
        <p:spPr>
          <a:xfrm>
            <a:off x="0" y="0"/>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408420" y="479425"/>
            <a:ext cx="8259580" cy="2387600"/>
          </a:xfrm>
          <a:prstGeom prst="rect">
            <a:avLst/>
          </a:prstGeom>
        </p:spPr>
        <p:txBody>
          <a:bodyPr anchor="b">
            <a:normAutofit/>
          </a:bodyPr>
          <a:lstStyle>
            <a:lvl1pPr algn="l">
              <a:defRPr sz="3600"/>
            </a:lvl1pPr>
          </a:lstStyle>
          <a:p>
            <a:r>
              <a:rPr lang="en-US"/>
              <a:t>Click to edit Master title style</a:t>
            </a:r>
          </a:p>
        </p:txBody>
      </p:sp>
      <p:sp>
        <p:nvSpPr>
          <p:cNvPr id="3" name="Subtitle 2"/>
          <p:cNvSpPr>
            <a:spLocks noGrp="1"/>
          </p:cNvSpPr>
          <p:nvPr>
            <p:ph type="subTitle" idx="1"/>
          </p:nvPr>
        </p:nvSpPr>
        <p:spPr>
          <a:xfrm>
            <a:off x="2408420" y="2959100"/>
            <a:ext cx="8259580" cy="1655762"/>
          </a:xfrm>
          <a:prstGeom prst="rect">
            <a:avLst/>
          </a:prstGeom>
        </p:spPr>
        <p:txBody>
          <a:bodyPr>
            <a:normAutofit/>
          </a:bodyPr>
          <a:lstStyle>
            <a:lvl1pPr marL="0" indent="0" algn="l">
              <a:lnSpc>
                <a:spcPct val="100000"/>
              </a:lnSpc>
              <a:spcBef>
                <a:spcPts val="60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4">
            <a:extLst>
              <a:ext uri="{FF2B5EF4-FFF2-40B4-BE49-F238E27FC236}">
                <a16:creationId xmlns:a16="http://schemas.microsoft.com/office/drawing/2014/main" id="{99D5F235-7CC5-46C5-A724-7B2919B96836}"/>
              </a:ext>
            </a:extLst>
          </p:cNvPr>
          <p:cNvSpPr>
            <a:spLocks noGrp="1"/>
          </p:cNvSpPr>
          <p:nvPr>
            <p:ph type="body" sz="quarter" idx="10"/>
          </p:nvPr>
        </p:nvSpPr>
        <p:spPr>
          <a:xfrm>
            <a:off x="2408628" y="4802721"/>
            <a:ext cx="8259372" cy="745672"/>
          </a:xfrm>
          <a:prstGeom prst="rect">
            <a:avLst/>
          </a:prstGeom>
        </p:spPr>
        <p:txBody>
          <a:bodyPr/>
          <a:lstStyle>
            <a:lvl1pPr>
              <a:lnSpc>
                <a:spcPct val="100000"/>
              </a:lnSpc>
              <a:spcBef>
                <a:spcPts val="600"/>
              </a:spcBef>
              <a:defRPr i="1">
                <a:solidFill>
                  <a:schemeClr val="tx1">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731533AE-F199-4EE6-AFD2-3F09A42469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026" y="5964953"/>
            <a:ext cx="1960394" cy="583373"/>
          </a:xfrm>
          <a:prstGeom prst="rect">
            <a:avLst/>
          </a:prstGeom>
        </p:spPr>
      </p:pic>
      <p:pic>
        <p:nvPicPr>
          <p:cNvPr id="11" name="Picture 10">
            <a:extLst>
              <a:ext uri="{FF2B5EF4-FFF2-40B4-BE49-F238E27FC236}">
                <a16:creationId xmlns:a16="http://schemas.microsoft.com/office/drawing/2014/main" id="{680CCB15-A071-4650-9704-8A40A50F8F3D}"/>
              </a:ext>
            </a:extLst>
          </p:cNvPr>
          <p:cNvPicPr>
            <a:picLocks noChangeAspect="1"/>
          </p:cNvPicPr>
          <p:nvPr userDrawn="1"/>
        </p:nvPicPr>
        <p:blipFill>
          <a:blip r:embed="rId3"/>
          <a:stretch>
            <a:fillRect/>
          </a:stretch>
        </p:blipFill>
        <p:spPr>
          <a:xfrm>
            <a:off x="9814606" y="6127953"/>
            <a:ext cx="1845732" cy="257373"/>
          </a:xfrm>
          <a:prstGeom prst="rect">
            <a:avLst/>
          </a:prstGeom>
        </p:spPr>
      </p:pic>
    </p:spTree>
    <p:extLst>
      <p:ext uri="{BB962C8B-B14F-4D97-AF65-F5344CB8AC3E}">
        <p14:creationId xmlns:p14="http://schemas.microsoft.com/office/powerpoint/2010/main" val="2450057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7DF622-ADD8-4ACE-BD14-7D0B8010B0B2}"/>
              </a:ext>
            </a:extLst>
          </p:cNvPr>
          <p:cNvSpPr/>
          <p:nvPr userDrawn="1"/>
        </p:nvSpPr>
        <p:spPr>
          <a:xfrm>
            <a:off x="-68094" y="-1"/>
            <a:ext cx="12260094" cy="69260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2" name="Title 1"/>
          <p:cNvSpPr>
            <a:spLocks noGrp="1"/>
          </p:cNvSpPr>
          <p:nvPr>
            <p:ph type="title" hasCustomPrompt="1"/>
          </p:nvPr>
        </p:nvSpPr>
        <p:spPr>
          <a:xfrm>
            <a:off x="5394847" y="350196"/>
            <a:ext cx="5952602" cy="4212279"/>
          </a:xfrm>
          <a:prstGeom prst="rect">
            <a:avLst/>
          </a:prstGeom>
        </p:spPr>
        <p:txBody>
          <a:bodyPr anchor="b">
            <a:normAutofit/>
          </a:bodyPr>
          <a:lstStyle>
            <a:lvl1pPr marL="0" marR="0" indent="0" algn="l" defTabSz="914400" rtl="0" eaLnBrk="1" fontAlgn="auto" latinLnBrk="0" hangingPunct="1">
              <a:lnSpc>
                <a:spcPct val="100000"/>
              </a:lnSpc>
              <a:spcBef>
                <a:spcPct val="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Use this slide to pull out a quote from text. It makes a big impact!</a:t>
            </a:r>
          </a:p>
        </p:txBody>
      </p:sp>
      <p:grpSp>
        <p:nvGrpSpPr>
          <p:cNvPr id="5" name="Group 4">
            <a:extLst>
              <a:ext uri="{FF2B5EF4-FFF2-40B4-BE49-F238E27FC236}">
                <a16:creationId xmlns:a16="http://schemas.microsoft.com/office/drawing/2014/main" id="{1443FA4C-9DEB-42AF-ABB2-0C8D7DD8270F}"/>
              </a:ext>
            </a:extLst>
          </p:cNvPr>
          <p:cNvGrpSpPr/>
          <p:nvPr userDrawn="1"/>
        </p:nvGrpSpPr>
        <p:grpSpPr>
          <a:xfrm>
            <a:off x="-471913" y="-265649"/>
            <a:ext cx="5682726" cy="6677116"/>
            <a:chOff x="-471913" y="-265649"/>
            <a:chExt cx="5682726" cy="6677116"/>
          </a:xfrm>
        </p:grpSpPr>
        <p:sp>
          <p:nvSpPr>
            <p:cNvPr id="6" name="Rectangle: Rounded Corners 5">
              <a:extLst>
                <a:ext uri="{FF2B5EF4-FFF2-40B4-BE49-F238E27FC236}">
                  <a16:creationId xmlns:a16="http://schemas.microsoft.com/office/drawing/2014/main" id="{4E0822AB-24C7-4627-BDE0-20F99085F786}"/>
                </a:ext>
              </a:extLst>
            </p:cNvPr>
            <p:cNvSpPr/>
            <p:nvPr userDrawn="1"/>
          </p:nvSpPr>
          <p:spPr>
            <a:xfrm>
              <a:off x="2450594" y="503236"/>
              <a:ext cx="2385923" cy="2385923"/>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EF72770-DA63-43D3-8C7C-AFCE4C387A31}"/>
                </a:ext>
              </a:extLst>
            </p:cNvPr>
            <p:cNvSpPr/>
            <p:nvPr userDrawn="1"/>
          </p:nvSpPr>
          <p:spPr>
            <a:xfrm>
              <a:off x="1433621" y="3004234"/>
              <a:ext cx="1271008" cy="1271008"/>
            </a:xfrm>
            <a:prstGeom prst="roundRect">
              <a:avLst>
                <a:gd name="adj" fmla="val 9869"/>
              </a:avLst>
            </a:prstGeom>
            <a:noFill/>
            <a:ln w="19050">
              <a:solidFill>
                <a:srgbClr val="F2F2F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D8C23D4-790F-4B37-8728-706C17C8FFBE}"/>
                </a:ext>
              </a:extLst>
            </p:cNvPr>
            <p:cNvSpPr/>
            <p:nvPr userDrawn="1"/>
          </p:nvSpPr>
          <p:spPr>
            <a:xfrm>
              <a:off x="3862442" y="3125723"/>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99087A6-E3C8-4A46-A931-3FF2B489FCE9}"/>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CCEE751-FF4F-497A-9733-5C7B215E1873}"/>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E136E11-DC3E-4D79-84E0-8A7F45B57CBD}"/>
                </a:ext>
              </a:extLst>
            </p:cNvPr>
            <p:cNvSpPr/>
            <p:nvPr userDrawn="1"/>
          </p:nvSpPr>
          <p:spPr>
            <a:xfrm>
              <a:off x="-471913" y="2727990"/>
              <a:ext cx="399777" cy="399777"/>
            </a:xfrm>
            <a:prstGeom prst="roundRect">
              <a:avLst>
                <a:gd name="adj" fmla="val 9869"/>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B854EF-E80C-4C65-BC62-2DA162A592C6}"/>
                </a:ext>
              </a:extLst>
            </p:cNvPr>
            <p:cNvSpPr/>
            <p:nvPr userDrawn="1"/>
          </p:nvSpPr>
          <p:spPr>
            <a:xfrm>
              <a:off x="-224263" y="2318415"/>
              <a:ext cx="592307" cy="592307"/>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3B932B-5B1F-45F0-ADF1-4E984078B698}"/>
                </a:ext>
              </a:extLst>
            </p:cNvPr>
            <p:cNvSpPr/>
            <p:nvPr userDrawn="1"/>
          </p:nvSpPr>
          <p:spPr>
            <a:xfrm>
              <a:off x="1699975" y="2687713"/>
              <a:ext cx="633042" cy="633042"/>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0A3A591-AE6B-4B02-8CB4-C8FAEE346FE2}"/>
                </a:ext>
              </a:extLst>
            </p:cNvPr>
            <p:cNvSpPr/>
            <p:nvPr userDrawn="1"/>
          </p:nvSpPr>
          <p:spPr>
            <a:xfrm>
              <a:off x="2893998" y="4364190"/>
              <a:ext cx="735479" cy="735479"/>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1019A04-8AE2-4CA4-8FBF-B55CA73B0B59}"/>
                </a:ext>
              </a:extLst>
            </p:cNvPr>
            <p:cNvSpPr/>
            <p:nvPr userDrawn="1"/>
          </p:nvSpPr>
          <p:spPr>
            <a:xfrm>
              <a:off x="3344190" y="4013081"/>
              <a:ext cx="621320" cy="621320"/>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069F16D-A6A1-414A-A74F-BEF8B1945676}"/>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3A2C8DA-E339-41B1-A258-8EF6952EF2EC}"/>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97CD1E5-7CAA-4645-A8AC-7F52E520A8EF}"/>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B291836-B85D-4DCC-A0C3-43E092A991F5}"/>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20092B3-8572-4660-8711-60FD907203A1}"/>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EA8F192-8211-44A1-BC5C-9927C4A98595}"/>
              </a:ext>
            </a:extLst>
          </p:cNvPr>
          <p:cNvSpPr/>
          <p:nvPr userDrawn="1"/>
        </p:nvSpPr>
        <p:spPr>
          <a:xfrm>
            <a:off x="2559347" y="355160"/>
            <a:ext cx="2736647" cy="3154710"/>
          </a:xfrm>
          <a:prstGeom prst="rect">
            <a:avLst/>
          </a:prstGeom>
        </p:spPr>
        <p:txBody>
          <a:bodyPr wrap="none">
            <a:spAutoFit/>
          </a:bodyPr>
          <a:lstStyle/>
          <a:p>
            <a:pPr algn="r"/>
            <a:r>
              <a:rPr lang="en-US" sz="19900" b="1">
                <a:solidFill>
                  <a:schemeClr val="accent3"/>
                </a:solidFill>
              </a:rPr>
              <a:t>“”</a:t>
            </a:r>
          </a:p>
        </p:txBody>
      </p:sp>
      <p:sp>
        <p:nvSpPr>
          <p:cNvPr id="22" name="Text Placeholder 2">
            <a:extLst>
              <a:ext uri="{FF2B5EF4-FFF2-40B4-BE49-F238E27FC236}">
                <a16:creationId xmlns:a16="http://schemas.microsoft.com/office/drawing/2014/main" id="{79B0F232-E0C6-4CE5-88D0-15B84342B67E}"/>
              </a:ext>
            </a:extLst>
          </p:cNvPr>
          <p:cNvSpPr>
            <a:spLocks noGrp="1"/>
          </p:cNvSpPr>
          <p:nvPr>
            <p:ph type="body" idx="1" hasCustomPrompt="1"/>
          </p:nvPr>
        </p:nvSpPr>
        <p:spPr>
          <a:xfrm>
            <a:off x="5366982" y="4777852"/>
            <a:ext cx="5980468" cy="1311798"/>
          </a:xfrm>
          <a:prstGeom prst="rect">
            <a:avLst/>
          </a:prstGeom>
        </p:spPr>
        <p:txBody>
          <a:bodyPr>
            <a:normAutofit/>
          </a:bodyPr>
          <a:lstStyle>
            <a:lvl1pPr marL="0" indent="0">
              <a:lnSpc>
                <a:spcPct val="100000"/>
              </a:lnSpc>
              <a:spcBef>
                <a:spcPts val="600"/>
              </a:spcBef>
              <a:buNone/>
              <a:defRPr sz="1600" cap="none" baseline="0">
                <a:solidFill>
                  <a:srgbClr val="F8F8F8"/>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Name of the Author</a:t>
            </a:r>
          </a:p>
        </p:txBody>
      </p:sp>
    </p:spTree>
    <p:extLst>
      <p:ext uri="{BB962C8B-B14F-4D97-AF65-F5344CB8AC3E}">
        <p14:creationId xmlns:p14="http://schemas.microsoft.com/office/powerpoint/2010/main" val="604382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7DF622-ADD8-4ACE-BD14-7D0B8010B0B2}"/>
              </a:ext>
            </a:extLst>
          </p:cNvPr>
          <p:cNvSpPr/>
          <p:nvPr userDrawn="1"/>
        </p:nvSpPr>
        <p:spPr>
          <a:xfrm>
            <a:off x="-68094" y="-1"/>
            <a:ext cx="12260094" cy="6926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2" name="Title 1"/>
          <p:cNvSpPr>
            <a:spLocks noGrp="1"/>
          </p:cNvSpPr>
          <p:nvPr>
            <p:ph type="title" hasCustomPrompt="1"/>
          </p:nvPr>
        </p:nvSpPr>
        <p:spPr>
          <a:xfrm>
            <a:off x="5394847" y="350196"/>
            <a:ext cx="5952602" cy="4212279"/>
          </a:xfrm>
          <a:prstGeom prst="rect">
            <a:avLst/>
          </a:prstGeom>
        </p:spPr>
        <p:txBody>
          <a:bodyPr anchor="b">
            <a:normAutofit/>
          </a:bodyPr>
          <a:lstStyle>
            <a:lvl1pPr marL="0" marR="0" indent="0" algn="l" defTabSz="914400" rtl="0" eaLnBrk="1" fontAlgn="auto" latinLnBrk="0" hangingPunct="1">
              <a:lnSpc>
                <a:spcPct val="100000"/>
              </a:lnSpc>
              <a:spcBef>
                <a:spcPct val="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Use this slide to pull out a quote from text. It makes a big impact!</a:t>
            </a:r>
          </a:p>
        </p:txBody>
      </p:sp>
      <p:grpSp>
        <p:nvGrpSpPr>
          <p:cNvPr id="5" name="Group 4">
            <a:extLst>
              <a:ext uri="{FF2B5EF4-FFF2-40B4-BE49-F238E27FC236}">
                <a16:creationId xmlns:a16="http://schemas.microsoft.com/office/drawing/2014/main" id="{1443FA4C-9DEB-42AF-ABB2-0C8D7DD8270F}"/>
              </a:ext>
            </a:extLst>
          </p:cNvPr>
          <p:cNvGrpSpPr/>
          <p:nvPr userDrawn="1"/>
        </p:nvGrpSpPr>
        <p:grpSpPr>
          <a:xfrm>
            <a:off x="-471913" y="-265649"/>
            <a:ext cx="5682726" cy="6677116"/>
            <a:chOff x="-471913" y="-265649"/>
            <a:chExt cx="5682726" cy="6677116"/>
          </a:xfrm>
        </p:grpSpPr>
        <p:sp>
          <p:nvSpPr>
            <p:cNvPr id="6" name="Rectangle: Rounded Corners 5">
              <a:extLst>
                <a:ext uri="{FF2B5EF4-FFF2-40B4-BE49-F238E27FC236}">
                  <a16:creationId xmlns:a16="http://schemas.microsoft.com/office/drawing/2014/main" id="{4E0822AB-24C7-4627-BDE0-20F99085F786}"/>
                </a:ext>
              </a:extLst>
            </p:cNvPr>
            <p:cNvSpPr/>
            <p:nvPr userDrawn="1"/>
          </p:nvSpPr>
          <p:spPr>
            <a:xfrm>
              <a:off x="2450594" y="503236"/>
              <a:ext cx="2385923" cy="2385923"/>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EF72770-DA63-43D3-8C7C-AFCE4C387A31}"/>
                </a:ext>
              </a:extLst>
            </p:cNvPr>
            <p:cNvSpPr/>
            <p:nvPr userDrawn="1"/>
          </p:nvSpPr>
          <p:spPr>
            <a:xfrm>
              <a:off x="1433621" y="3004234"/>
              <a:ext cx="1271008" cy="1271008"/>
            </a:xfrm>
            <a:prstGeom prst="roundRect">
              <a:avLst>
                <a:gd name="adj" fmla="val 9869"/>
              </a:avLst>
            </a:prstGeom>
            <a:noFill/>
            <a:ln w="19050">
              <a:solidFill>
                <a:srgbClr val="F2F2F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D8C23D4-790F-4B37-8728-706C17C8FFBE}"/>
                </a:ext>
              </a:extLst>
            </p:cNvPr>
            <p:cNvSpPr/>
            <p:nvPr userDrawn="1"/>
          </p:nvSpPr>
          <p:spPr>
            <a:xfrm>
              <a:off x="3862442" y="3125723"/>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99087A6-E3C8-4A46-A931-3FF2B489FCE9}"/>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CCEE751-FF4F-497A-9733-5C7B215E1873}"/>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E136E11-DC3E-4D79-84E0-8A7F45B57CBD}"/>
                </a:ext>
              </a:extLst>
            </p:cNvPr>
            <p:cNvSpPr/>
            <p:nvPr userDrawn="1"/>
          </p:nvSpPr>
          <p:spPr>
            <a:xfrm>
              <a:off x="-471913" y="2727990"/>
              <a:ext cx="399777" cy="399777"/>
            </a:xfrm>
            <a:prstGeom prst="roundRect">
              <a:avLst>
                <a:gd name="adj" fmla="val 9869"/>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B854EF-E80C-4C65-BC62-2DA162A592C6}"/>
                </a:ext>
              </a:extLst>
            </p:cNvPr>
            <p:cNvSpPr/>
            <p:nvPr userDrawn="1"/>
          </p:nvSpPr>
          <p:spPr>
            <a:xfrm>
              <a:off x="-224263" y="2318415"/>
              <a:ext cx="592307" cy="592307"/>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3B932B-5B1F-45F0-ADF1-4E984078B698}"/>
                </a:ext>
              </a:extLst>
            </p:cNvPr>
            <p:cNvSpPr/>
            <p:nvPr userDrawn="1"/>
          </p:nvSpPr>
          <p:spPr>
            <a:xfrm>
              <a:off x="1699975" y="2687713"/>
              <a:ext cx="633042" cy="633042"/>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0A3A591-AE6B-4B02-8CB4-C8FAEE346FE2}"/>
                </a:ext>
              </a:extLst>
            </p:cNvPr>
            <p:cNvSpPr/>
            <p:nvPr userDrawn="1"/>
          </p:nvSpPr>
          <p:spPr>
            <a:xfrm>
              <a:off x="2893998" y="4364190"/>
              <a:ext cx="735479" cy="735479"/>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1019A04-8AE2-4CA4-8FBF-B55CA73B0B59}"/>
                </a:ext>
              </a:extLst>
            </p:cNvPr>
            <p:cNvSpPr/>
            <p:nvPr userDrawn="1"/>
          </p:nvSpPr>
          <p:spPr>
            <a:xfrm>
              <a:off x="3344190" y="4013081"/>
              <a:ext cx="621320" cy="621320"/>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069F16D-A6A1-414A-A74F-BEF8B1945676}"/>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3A2C8DA-E339-41B1-A258-8EF6952EF2EC}"/>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97CD1E5-7CAA-4645-A8AC-7F52E520A8EF}"/>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B291836-B85D-4DCC-A0C3-43E092A991F5}"/>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20092B3-8572-4660-8711-60FD907203A1}"/>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EA8F192-8211-44A1-BC5C-9927C4A98595}"/>
              </a:ext>
            </a:extLst>
          </p:cNvPr>
          <p:cNvSpPr/>
          <p:nvPr userDrawn="1"/>
        </p:nvSpPr>
        <p:spPr>
          <a:xfrm>
            <a:off x="2559347" y="355160"/>
            <a:ext cx="2736647" cy="3154710"/>
          </a:xfrm>
          <a:prstGeom prst="rect">
            <a:avLst/>
          </a:prstGeom>
        </p:spPr>
        <p:txBody>
          <a:bodyPr wrap="none">
            <a:spAutoFit/>
          </a:bodyPr>
          <a:lstStyle/>
          <a:p>
            <a:pPr algn="r"/>
            <a:r>
              <a:rPr lang="en-US" sz="19900" b="1">
                <a:solidFill>
                  <a:schemeClr val="accent3"/>
                </a:solidFill>
              </a:rPr>
              <a:t>“”</a:t>
            </a:r>
          </a:p>
        </p:txBody>
      </p:sp>
      <p:sp>
        <p:nvSpPr>
          <p:cNvPr id="22" name="Text Placeholder 2">
            <a:extLst>
              <a:ext uri="{FF2B5EF4-FFF2-40B4-BE49-F238E27FC236}">
                <a16:creationId xmlns:a16="http://schemas.microsoft.com/office/drawing/2014/main" id="{8A980837-423F-47C7-8A75-01D853972DD2}"/>
              </a:ext>
            </a:extLst>
          </p:cNvPr>
          <p:cNvSpPr>
            <a:spLocks noGrp="1"/>
          </p:cNvSpPr>
          <p:nvPr>
            <p:ph type="body" idx="1" hasCustomPrompt="1"/>
          </p:nvPr>
        </p:nvSpPr>
        <p:spPr>
          <a:xfrm>
            <a:off x="5366982" y="4777852"/>
            <a:ext cx="5980468" cy="1311798"/>
          </a:xfrm>
          <a:prstGeom prst="rect">
            <a:avLst/>
          </a:prstGeom>
        </p:spPr>
        <p:txBody>
          <a:bodyPr>
            <a:normAutofit/>
          </a:bodyPr>
          <a:lstStyle>
            <a:lvl1pPr marL="0" indent="0">
              <a:lnSpc>
                <a:spcPct val="100000"/>
              </a:lnSpc>
              <a:spcBef>
                <a:spcPts val="600"/>
              </a:spcBef>
              <a:buNone/>
              <a:defRPr sz="1600" cap="none" baseline="0">
                <a:solidFill>
                  <a:srgbClr val="F8F8F8"/>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Name of the Author</a:t>
            </a:r>
          </a:p>
        </p:txBody>
      </p:sp>
    </p:spTree>
    <p:extLst>
      <p:ext uri="{BB962C8B-B14F-4D97-AF65-F5344CB8AC3E}">
        <p14:creationId xmlns:p14="http://schemas.microsoft.com/office/powerpoint/2010/main" val="1215300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0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7DF622-ADD8-4ACE-BD14-7D0B8010B0B2}"/>
              </a:ext>
            </a:extLst>
          </p:cNvPr>
          <p:cNvSpPr/>
          <p:nvPr userDrawn="1"/>
        </p:nvSpPr>
        <p:spPr>
          <a:xfrm>
            <a:off x="-68094" y="-1"/>
            <a:ext cx="12260094" cy="692609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a:solidFill>
                <a:schemeClr val="bg1"/>
              </a:solidFill>
            </a:endParaRPr>
          </a:p>
        </p:txBody>
      </p:sp>
      <p:sp>
        <p:nvSpPr>
          <p:cNvPr id="2" name="Title 1"/>
          <p:cNvSpPr>
            <a:spLocks noGrp="1"/>
          </p:cNvSpPr>
          <p:nvPr>
            <p:ph type="title" hasCustomPrompt="1"/>
          </p:nvPr>
        </p:nvSpPr>
        <p:spPr>
          <a:xfrm>
            <a:off x="5394847" y="350196"/>
            <a:ext cx="5952602" cy="4212279"/>
          </a:xfrm>
          <a:prstGeom prst="rect">
            <a:avLst/>
          </a:prstGeom>
        </p:spPr>
        <p:txBody>
          <a:bodyPr anchor="b">
            <a:normAutofit/>
          </a:bodyPr>
          <a:lstStyle>
            <a:lvl1pPr marL="0" marR="0" indent="0" algn="l" defTabSz="914400" rtl="0" eaLnBrk="1" fontAlgn="auto" latinLnBrk="0" hangingPunct="1">
              <a:lnSpc>
                <a:spcPct val="100000"/>
              </a:lnSpc>
              <a:spcBef>
                <a:spcPts val="60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Use this slide to pull out a quote from text. It makes a big impact!</a:t>
            </a:r>
          </a:p>
        </p:txBody>
      </p:sp>
      <p:grpSp>
        <p:nvGrpSpPr>
          <p:cNvPr id="5" name="Group 4">
            <a:extLst>
              <a:ext uri="{FF2B5EF4-FFF2-40B4-BE49-F238E27FC236}">
                <a16:creationId xmlns:a16="http://schemas.microsoft.com/office/drawing/2014/main" id="{1443FA4C-9DEB-42AF-ABB2-0C8D7DD8270F}"/>
              </a:ext>
            </a:extLst>
          </p:cNvPr>
          <p:cNvGrpSpPr/>
          <p:nvPr userDrawn="1"/>
        </p:nvGrpSpPr>
        <p:grpSpPr>
          <a:xfrm>
            <a:off x="-471913" y="-265649"/>
            <a:ext cx="5682726" cy="6677116"/>
            <a:chOff x="-471913" y="-265649"/>
            <a:chExt cx="5682726" cy="6677116"/>
          </a:xfrm>
        </p:grpSpPr>
        <p:sp>
          <p:nvSpPr>
            <p:cNvPr id="6" name="Rectangle: Rounded Corners 5">
              <a:extLst>
                <a:ext uri="{FF2B5EF4-FFF2-40B4-BE49-F238E27FC236}">
                  <a16:creationId xmlns:a16="http://schemas.microsoft.com/office/drawing/2014/main" id="{4E0822AB-24C7-4627-BDE0-20F99085F786}"/>
                </a:ext>
              </a:extLst>
            </p:cNvPr>
            <p:cNvSpPr/>
            <p:nvPr userDrawn="1"/>
          </p:nvSpPr>
          <p:spPr>
            <a:xfrm>
              <a:off x="2450594" y="503236"/>
              <a:ext cx="2385923" cy="2385923"/>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EF72770-DA63-43D3-8C7C-AFCE4C387A31}"/>
                </a:ext>
              </a:extLst>
            </p:cNvPr>
            <p:cNvSpPr/>
            <p:nvPr userDrawn="1"/>
          </p:nvSpPr>
          <p:spPr>
            <a:xfrm>
              <a:off x="1433621" y="3004234"/>
              <a:ext cx="1271008" cy="1271008"/>
            </a:xfrm>
            <a:prstGeom prst="roundRect">
              <a:avLst>
                <a:gd name="adj" fmla="val 9869"/>
              </a:avLst>
            </a:prstGeom>
            <a:noFill/>
            <a:ln w="19050">
              <a:solidFill>
                <a:srgbClr val="F2F2F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D8C23D4-790F-4B37-8728-706C17C8FFBE}"/>
                </a:ext>
              </a:extLst>
            </p:cNvPr>
            <p:cNvSpPr/>
            <p:nvPr userDrawn="1"/>
          </p:nvSpPr>
          <p:spPr>
            <a:xfrm>
              <a:off x="3862442" y="3125723"/>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99087A6-E3C8-4A46-A931-3FF2B489FCE9}"/>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CCEE751-FF4F-497A-9733-5C7B215E1873}"/>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E136E11-DC3E-4D79-84E0-8A7F45B57CBD}"/>
                </a:ext>
              </a:extLst>
            </p:cNvPr>
            <p:cNvSpPr/>
            <p:nvPr userDrawn="1"/>
          </p:nvSpPr>
          <p:spPr>
            <a:xfrm>
              <a:off x="-471913" y="2727990"/>
              <a:ext cx="399777" cy="399777"/>
            </a:xfrm>
            <a:prstGeom prst="roundRect">
              <a:avLst>
                <a:gd name="adj" fmla="val 9869"/>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B854EF-E80C-4C65-BC62-2DA162A592C6}"/>
                </a:ext>
              </a:extLst>
            </p:cNvPr>
            <p:cNvSpPr/>
            <p:nvPr userDrawn="1"/>
          </p:nvSpPr>
          <p:spPr>
            <a:xfrm>
              <a:off x="-224263" y="2318415"/>
              <a:ext cx="592307" cy="592307"/>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3B932B-5B1F-45F0-ADF1-4E984078B698}"/>
                </a:ext>
              </a:extLst>
            </p:cNvPr>
            <p:cNvSpPr/>
            <p:nvPr userDrawn="1"/>
          </p:nvSpPr>
          <p:spPr>
            <a:xfrm>
              <a:off x="1699975" y="2687713"/>
              <a:ext cx="633042" cy="633042"/>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0A3A591-AE6B-4B02-8CB4-C8FAEE346FE2}"/>
                </a:ext>
              </a:extLst>
            </p:cNvPr>
            <p:cNvSpPr/>
            <p:nvPr userDrawn="1"/>
          </p:nvSpPr>
          <p:spPr>
            <a:xfrm>
              <a:off x="2893998" y="4364190"/>
              <a:ext cx="735479" cy="735479"/>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1019A04-8AE2-4CA4-8FBF-B55CA73B0B59}"/>
                </a:ext>
              </a:extLst>
            </p:cNvPr>
            <p:cNvSpPr/>
            <p:nvPr userDrawn="1"/>
          </p:nvSpPr>
          <p:spPr>
            <a:xfrm>
              <a:off x="3344190" y="4013081"/>
              <a:ext cx="621320" cy="621320"/>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069F16D-A6A1-414A-A74F-BEF8B1945676}"/>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3A2C8DA-E339-41B1-A258-8EF6952EF2EC}"/>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97CD1E5-7CAA-4645-A8AC-7F52E520A8EF}"/>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B291836-B85D-4DCC-A0C3-43E092A991F5}"/>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20092B3-8572-4660-8711-60FD907203A1}"/>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EA8F192-8211-44A1-BC5C-9927C4A98595}"/>
              </a:ext>
            </a:extLst>
          </p:cNvPr>
          <p:cNvSpPr/>
          <p:nvPr userDrawn="1"/>
        </p:nvSpPr>
        <p:spPr>
          <a:xfrm>
            <a:off x="2559347" y="355160"/>
            <a:ext cx="2736647" cy="3154710"/>
          </a:xfrm>
          <a:prstGeom prst="rect">
            <a:avLst/>
          </a:prstGeom>
        </p:spPr>
        <p:txBody>
          <a:bodyPr wrap="none">
            <a:spAutoFit/>
          </a:bodyPr>
          <a:lstStyle/>
          <a:p>
            <a:pPr algn="r"/>
            <a:r>
              <a:rPr lang="en-US" sz="19900" b="1">
                <a:solidFill>
                  <a:schemeClr val="accent3"/>
                </a:solidFill>
              </a:rPr>
              <a:t>“”</a:t>
            </a:r>
          </a:p>
        </p:txBody>
      </p:sp>
      <p:sp>
        <p:nvSpPr>
          <p:cNvPr id="22" name="Text Placeholder 2">
            <a:extLst>
              <a:ext uri="{FF2B5EF4-FFF2-40B4-BE49-F238E27FC236}">
                <a16:creationId xmlns:a16="http://schemas.microsoft.com/office/drawing/2014/main" id="{308410C0-392B-46B5-BA4A-BDD03EE48183}"/>
              </a:ext>
            </a:extLst>
          </p:cNvPr>
          <p:cNvSpPr>
            <a:spLocks noGrp="1"/>
          </p:cNvSpPr>
          <p:nvPr>
            <p:ph type="body" idx="1" hasCustomPrompt="1"/>
          </p:nvPr>
        </p:nvSpPr>
        <p:spPr>
          <a:xfrm>
            <a:off x="5366982" y="4777852"/>
            <a:ext cx="5980468" cy="1311798"/>
          </a:xfrm>
          <a:prstGeom prst="rect">
            <a:avLst/>
          </a:prstGeom>
        </p:spPr>
        <p:txBody>
          <a:bodyPr>
            <a:normAutofit/>
          </a:bodyPr>
          <a:lstStyle>
            <a:lvl1pPr marL="0" indent="0">
              <a:lnSpc>
                <a:spcPct val="100000"/>
              </a:lnSpc>
              <a:spcBef>
                <a:spcPts val="600"/>
              </a:spcBef>
              <a:buNone/>
              <a:defRPr sz="1600" cap="none" baseline="0">
                <a:solidFill>
                  <a:srgbClr val="F8F8F8"/>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Name of the Author</a:t>
            </a:r>
          </a:p>
        </p:txBody>
      </p:sp>
    </p:spTree>
    <p:extLst>
      <p:ext uri="{BB962C8B-B14F-4D97-AF65-F5344CB8AC3E}">
        <p14:creationId xmlns:p14="http://schemas.microsoft.com/office/powerpoint/2010/main" val="12608537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with Descri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57199"/>
            <a:ext cx="11449409" cy="1409701"/>
          </a:xfrm>
          <a:prstGeom prst="rect">
            <a:avLst/>
          </a:prstGeom>
        </p:spPr>
        <p:txBody>
          <a:bodyPr anchor="ctr"/>
          <a:lstStyle>
            <a:lvl1pPr>
              <a:defRPr sz="3200" b="1">
                <a:solidFill>
                  <a:schemeClr val="accent1"/>
                </a:solidFill>
                <a:latin typeface="+mn-lt"/>
              </a:defRPr>
            </a:lvl1pPr>
          </a:lstStyle>
          <a:p>
            <a:r>
              <a:rPr lang="en-US"/>
              <a:t>Click to edit Master title style</a:t>
            </a:r>
          </a:p>
        </p:txBody>
      </p:sp>
      <p:sp>
        <p:nvSpPr>
          <p:cNvPr id="4" name="Text Placeholder 3"/>
          <p:cNvSpPr>
            <a:spLocks noGrp="1"/>
          </p:cNvSpPr>
          <p:nvPr>
            <p:ph type="body" sz="half" idx="2"/>
          </p:nvPr>
        </p:nvSpPr>
        <p:spPr>
          <a:xfrm>
            <a:off x="457200" y="1866900"/>
            <a:ext cx="4306199" cy="4002087"/>
          </a:xfrm>
          <a:prstGeom prst="rect">
            <a:avLst/>
          </a:prstGeo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Maine CDC Office of Population Health Equity</a:t>
            </a:r>
          </a:p>
        </p:txBody>
      </p:sp>
      <p:sp>
        <p:nvSpPr>
          <p:cNvPr id="7" name="Slide Number Placeholder 6"/>
          <p:cNvSpPr>
            <a:spLocks noGrp="1"/>
          </p:cNvSpPr>
          <p:nvPr>
            <p:ph type="sldNum" sz="quarter" idx="12"/>
          </p:nvPr>
        </p:nvSpPr>
        <p:spPr>
          <a:xfrm>
            <a:off x="8635041" y="6356350"/>
            <a:ext cx="2743200" cy="365125"/>
          </a:xfrm>
          <a:prstGeom prst="rect">
            <a:avLst/>
          </a:prstGeom>
        </p:spPr>
        <p:txBody>
          <a:bodyPr/>
          <a:lstStyle/>
          <a:p>
            <a:fld id="{899FFD16-B25A-457E-9C72-CDC3BAF3ACB3}" type="slidenum">
              <a:rPr lang="en-US" smtClean="0"/>
              <a:t>‹#›</a:t>
            </a:fld>
            <a:endParaRPr lang="en-US"/>
          </a:p>
        </p:txBody>
      </p:sp>
      <p:sp>
        <p:nvSpPr>
          <p:cNvPr id="8" name="Chart Placeholder 7">
            <a:extLst>
              <a:ext uri="{FF2B5EF4-FFF2-40B4-BE49-F238E27FC236}">
                <a16:creationId xmlns:a16="http://schemas.microsoft.com/office/drawing/2014/main" id="{669D88E3-A84B-4408-A8C6-4C378561C41D}"/>
              </a:ext>
            </a:extLst>
          </p:cNvPr>
          <p:cNvSpPr>
            <a:spLocks noGrp="1"/>
          </p:cNvSpPr>
          <p:nvPr>
            <p:ph type="chart" sz="quarter" idx="13" hasCustomPrompt="1"/>
          </p:nvPr>
        </p:nvSpPr>
        <p:spPr>
          <a:xfrm>
            <a:off x="5175250" y="1866900"/>
            <a:ext cx="6584950" cy="4002087"/>
          </a:xfrm>
          <a:prstGeom prst="rect">
            <a:avLst/>
          </a:prstGeom>
          <a:solidFill>
            <a:schemeClr val="bg1">
              <a:lumMod val="95000"/>
            </a:schemeClr>
          </a:solidFill>
        </p:spPr>
        <p:txBody>
          <a:bodyPr anchor="ctr">
            <a:normAutofit/>
          </a:bodyPr>
          <a:lstStyle>
            <a:lvl1pPr algn="ctr">
              <a:defRPr sz="2800">
                <a:solidFill>
                  <a:srgbClr val="C00000"/>
                </a:solidFill>
              </a:defRPr>
            </a:lvl1pPr>
          </a:lstStyle>
          <a:p>
            <a:r>
              <a:rPr lang="en-US"/>
              <a:t>Click here to start making a chart</a:t>
            </a:r>
          </a:p>
        </p:txBody>
      </p:sp>
    </p:spTree>
    <p:extLst>
      <p:ext uri="{BB962C8B-B14F-4D97-AF65-F5344CB8AC3E}">
        <p14:creationId xmlns:p14="http://schemas.microsoft.com/office/powerpoint/2010/main" val="3128456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Maine CDC Office of Population Health Equity</a:t>
            </a:r>
          </a:p>
        </p:txBody>
      </p:sp>
      <p:sp>
        <p:nvSpPr>
          <p:cNvPr id="7" name="Slide Number Placeholder 6"/>
          <p:cNvSpPr>
            <a:spLocks noGrp="1"/>
          </p:cNvSpPr>
          <p:nvPr>
            <p:ph type="sldNum" sz="quarter" idx="12"/>
          </p:nvPr>
        </p:nvSpPr>
        <p:spPr>
          <a:xfrm>
            <a:off x="8635041" y="6356350"/>
            <a:ext cx="2743200" cy="365125"/>
          </a:xfrm>
          <a:prstGeom prst="rect">
            <a:avLst/>
          </a:prstGeom>
        </p:spPr>
        <p:txBody>
          <a:bodyPr/>
          <a:lstStyle/>
          <a:p>
            <a:fld id="{899FFD16-B25A-457E-9C72-CDC3BAF3ACB3}" type="slidenum">
              <a:rPr lang="en-US" smtClean="0"/>
              <a:t>‹#›</a:t>
            </a:fld>
            <a:endParaRPr lang="en-US"/>
          </a:p>
        </p:txBody>
      </p:sp>
      <p:sp>
        <p:nvSpPr>
          <p:cNvPr id="8" name="Chart Placeholder 7">
            <a:extLst>
              <a:ext uri="{FF2B5EF4-FFF2-40B4-BE49-F238E27FC236}">
                <a16:creationId xmlns:a16="http://schemas.microsoft.com/office/drawing/2014/main" id="{669D88E3-A84B-4408-A8C6-4C378561C41D}"/>
              </a:ext>
            </a:extLst>
          </p:cNvPr>
          <p:cNvSpPr>
            <a:spLocks noGrp="1"/>
          </p:cNvSpPr>
          <p:nvPr>
            <p:ph type="chart" sz="quarter" idx="13" hasCustomPrompt="1"/>
          </p:nvPr>
        </p:nvSpPr>
        <p:spPr>
          <a:xfrm>
            <a:off x="342900" y="531552"/>
            <a:ext cx="11449409" cy="5317980"/>
          </a:xfrm>
          <a:prstGeom prst="rect">
            <a:avLst/>
          </a:prstGeom>
          <a:solidFill>
            <a:schemeClr val="bg1">
              <a:lumMod val="95000"/>
            </a:schemeClr>
          </a:solidFill>
        </p:spPr>
        <p:txBody>
          <a:bodyPr anchor="ctr">
            <a:normAutofit/>
          </a:bodyPr>
          <a:lstStyle>
            <a:lvl1pPr algn="ctr">
              <a:defRPr sz="2800">
                <a:solidFill>
                  <a:srgbClr val="C00000"/>
                </a:solidFill>
              </a:defRPr>
            </a:lvl1pPr>
          </a:lstStyle>
          <a:p>
            <a:r>
              <a:rPr lang="en-US"/>
              <a:t>Click here to start making a chart</a:t>
            </a:r>
          </a:p>
        </p:txBody>
      </p:sp>
    </p:spTree>
    <p:extLst>
      <p:ext uri="{BB962C8B-B14F-4D97-AF65-F5344CB8AC3E}">
        <p14:creationId xmlns:p14="http://schemas.microsoft.com/office/powerpoint/2010/main" val="648456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p:nvPr>
        </p:nvSpPr>
        <p:spPr>
          <a:xfrm>
            <a:off x="2919489" y="1370159"/>
            <a:ext cx="8706563" cy="678840"/>
          </a:xfrm>
          <a:prstGeom prst="rect">
            <a:avLst/>
          </a:prstGeom>
        </p:spPr>
        <p:txBody>
          <a:bodyPr anchor="b"/>
          <a:lstStyle>
            <a:lvl1pPr>
              <a:defRPr sz="3200">
                <a:solidFill>
                  <a:schemeClr val="accent1"/>
                </a:solidFill>
                <a:latin typeface="+mn-lt"/>
              </a:defRPr>
            </a:lvl1pPr>
          </a:lstStyle>
          <a:p>
            <a:r>
              <a:rPr lang="en-US"/>
              <a:t>Click to edit Master title style</a:t>
            </a:r>
          </a:p>
        </p:txBody>
      </p:sp>
      <p:sp>
        <p:nvSpPr>
          <p:cNvPr id="3" name="Picture Placeholder 2"/>
          <p:cNvSpPr>
            <a:spLocks noGrp="1" noChangeAspect="1"/>
          </p:cNvSpPr>
          <p:nvPr>
            <p:ph type="pic" idx="1"/>
          </p:nvPr>
        </p:nvSpPr>
        <p:spPr>
          <a:xfrm>
            <a:off x="835695" y="1370159"/>
            <a:ext cx="2015181" cy="1873245"/>
          </a:xfrm>
          <a:prstGeom prst="rect">
            <a:avLst/>
          </a:prstGeo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919489" y="2175017"/>
            <a:ext cx="8706563" cy="1068387"/>
          </a:xfrm>
          <a:prstGeom prst="rect">
            <a:avLst/>
          </a:prstGeom>
        </p:spPr>
        <p:txBody>
          <a:bodyPr/>
          <a:lstStyle>
            <a:lvl1pPr marL="0" indent="0">
              <a:lnSpc>
                <a:spcPct val="10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Maine CDC Office of Population Health Equity</a:t>
            </a:r>
          </a:p>
        </p:txBody>
      </p:sp>
      <p:sp>
        <p:nvSpPr>
          <p:cNvPr id="7" name="Slide Number Placeholder 6"/>
          <p:cNvSpPr>
            <a:spLocks noGrp="1"/>
          </p:cNvSpPr>
          <p:nvPr>
            <p:ph type="sldNum" sz="quarter" idx="12"/>
          </p:nvPr>
        </p:nvSpPr>
        <p:spPr>
          <a:xfrm>
            <a:off x="8635041" y="6356350"/>
            <a:ext cx="2743200" cy="365125"/>
          </a:xfrm>
          <a:prstGeom prst="rect">
            <a:avLst/>
          </a:prstGeom>
        </p:spPr>
        <p:txBody>
          <a:bodyPr/>
          <a:lstStyle/>
          <a:p>
            <a:fld id="{899FFD16-B25A-457E-9C72-CDC3BAF3ACB3}" type="slidenum">
              <a:rPr lang="en-US" smtClean="0"/>
              <a:t>‹#›</a:t>
            </a:fld>
            <a:endParaRPr lang="en-US"/>
          </a:p>
        </p:txBody>
      </p:sp>
      <p:sp>
        <p:nvSpPr>
          <p:cNvPr id="9" name="Picture Placeholder 2">
            <a:extLst>
              <a:ext uri="{FF2B5EF4-FFF2-40B4-BE49-F238E27FC236}">
                <a16:creationId xmlns:a16="http://schemas.microsoft.com/office/drawing/2014/main" id="{74C0DA23-3C51-470E-A2A2-2CD8738418CA}"/>
              </a:ext>
            </a:extLst>
          </p:cNvPr>
          <p:cNvSpPr>
            <a:spLocks noGrp="1" noChangeAspect="1"/>
          </p:cNvSpPr>
          <p:nvPr>
            <p:ph type="pic" idx="13"/>
          </p:nvPr>
        </p:nvSpPr>
        <p:spPr>
          <a:xfrm>
            <a:off x="835695" y="3588065"/>
            <a:ext cx="2015181" cy="1873245"/>
          </a:xfrm>
          <a:prstGeom prst="rect">
            <a:avLst/>
          </a:prstGeo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3">
            <a:extLst>
              <a:ext uri="{FF2B5EF4-FFF2-40B4-BE49-F238E27FC236}">
                <a16:creationId xmlns:a16="http://schemas.microsoft.com/office/drawing/2014/main" id="{B38BCF90-8107-4D0E-9869-19CA118AB8C6}"/>
              </a:ext>
            </a:extLst>
          </p:cNvPr>
          <p:cNvSpPr>
            <a:spLocks noGrp="1"/>
          </p:cNvSpPr>
          <p:nvPr>
            <p:ph type="body" sz="half" idx="14"/>
          </p:nvPr>
        </p:nvSpPr>
        <p:spPr>
          <a:xfrm>
            <a:off x="2919489" y="4392923"/>
            <a:ext cx="8706563" cy="1068387"/>
          </a:xfrm>
          <a:prstGeom prst="rect">
            <a:avLst/>
          </a:prstGeom>
        </p:spPr>
        <p:txBody>
          <a:bodyPr/>
          <a:lstStyle>
            <a:lvl1pPr marL="0" indent="0">
              <a:lnSpc>
                <a:spcPct val="10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12">
            <a:extLst>
              <a:ext uri="{FF2B5EF4-FFF2-40B4-BE49-F238E27FC236}">
                <a16:creationId xmlns:a16="http://schemas.microsoft.com/office/drawing/2014/main" id="{99062B09-44D3-477D-8C67-D2A529E5978D}"/>
              </a:ext>
            </a:extLst>
          </p:cNvPr>
          <p:cNvSpPr>
            <a:spLocks noGrp="1"/>
          </p:cNvSpPr>
          <p:nvPr>
            <p:ph type="body" sz="quarter" idx="15"/>
          </p:nvPr>
        </p:nvSpPr>
        <p:spPr>
          <a:xfrm>
            <a:off x="2919489" y="3587039"/>
            <a:ext cx="8706563" cy="679450"/>
          </a:xfrm>
          <a:prstGeom prst="rect">
            <a:avLst/>
          </a:prstGeom>
        </p:spPr>
        <p:txBody>
          <a:bodyPr/>
          <a:lstStyle>
            <a:lvl1pPr algn="l" defTabSz="914400" rtl="0" eaLnBrk="1" latinLnBrk="0" hangingPunct="1">
              <a:lnSpc>
                <a:spcPct val="90000"/>
              </a:lnSpc>
              <a:spcBef>
                <a:spcPct val="0"/>
              </a:spcBef>
              <a:buNone/>
              <a:defRPr lang="en-US" sz="3200" b="1" kern="1200" dirty="0" smtClean="0">
                <a:solidFill>
                  <a:schemeClr val="accent1"/>
                </a:solidFill>
                <a:latin typeface="+mn-lt"/>
                <a:ea typeface="+mj-ea"/>
                <a:cs typeface="+mj-cs"/>
              </a:defRPr>
            </a:lvl1pPr>
            <a:lvl2pPr marL="457200" indent="0" algn="l" defTabSz="914400" rtl="0" eaLnBrk="1" latinLnBrk="0" hangingPunct="1">
              <a:lnSpc>
                <a:spcPct val="90000"/>
              </a:lnSpc>
              <a:spcBef>
                <a:spcPct val="0"/>
              </a:spcBef>
              <a:buNone/>
              <a:defRPr lang="en-US" sz="3200" b="1" kern="1200" dirty="0" smtClean="0">
                <a:solidFill>
                  <a:schemeClr val="accent1"/>
                </a:solidFill>
                <a:latin typeface="+mn-lt"/>
                <a:ea typeface="+mj-ea"/>
                <a:cs typeface="+mj-cs"/>
              </a:defRPr>
            </a:lvl2pPr>
          </a:lstStyle>
          <a:p>
            <a:pPr lvl="0"/>
            <a:r>
              <a:rPr lang="en-US"/>
              <a:t>Click to edit Master text styles</a:t>
            </a:r>
          </a:p>
        </p:txBody>
      </p:sp>
    </p:spTree>
    <p:extLst>
      <p:ext uri="{BB962C8B-B14F-4D97-AF65-F5344CB8AC3E}">
        <p14:creationId xmlns:p14="http://schemas.microsoft.com/office/powerpoint/2010/main" val="2730341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618311-C326-471D-BF72-125E757B57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65639A15-A27E-4E08-8287-C5E4D59FFCB3}"/>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31D7AC44-AB64-4DC5-9676-055C491FC9E8}"/>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3" name="Slide Number Placeholder 20">
            <a:extLst>
              <a:ext uri="{FF2B5EF4-FFF2-40B4-BE49-F238E27FC236}">
                <a16:creationId xmlns:a16="http://schemas.microsoft.com/office/drawing/2014/main" id="{752B0FD7-53F5-4AF6-90A1-B6BB12ADA0E8}"/>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1725418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7E39-3309-4B91-AA67-7F9F9C2A1B70}"/>
              </a:ext>
            </a:extLst>
          </p:cNvPr>
          <p:cNvSpPr>
            <a:spLocks noGrp="1"/>
          </p:cNvSpPr>
          <p:nvPr>
            <p:ph type="title"/>
          </p:nvPr>
        </p:nvSpPr>
        <p:spPr/>
        <p:txBody>
          <a:bodyPr>
            <a:normAutofit/>
          </a:bodyPr>
          <a:lstStyle>
            <a:lvl1pPr>
              <a:defRPr sz="3200" b="1">
                <a:solidFill>
                  <a:srgbClr val="6BA53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C06A4F7-0F00-4F0A-9FE5-E275A05027DC}"/>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4F5BE3E4-B2B9-4461-9552-84E3B8A276A7}"/>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1" name="Slide Number Placeholder 20">
            <a:extLst>
              <a:ext uri="{FF2B5EF4-FFF2-40B4-BE49-F238E27FC236}">
                <a16:creationId xmlns:a16="http://schemas.microsoft.com/office/drawing/2014/main" id="{7E7166DF-DCC9-4269-8F9B-2C8E7AC1A4D4}"/>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990953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6B3E8-D32E-4591-8298-62275905DEB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3D869BE-0CA2-44E1-AC50-9A88E01F5DF9}"/>
              </a:ext>
            </a:extLst>
          </p:cNvPr>
          <p:cNvSpPr>
            <a:spLocks noGrp="1"/>
          </p:cNvSpPr>
          <p:nvPr>
            <p:ph type="ftr" sz="quarter" idx="10"/>
          </p:nvPr>
        </p:nvSpPr>
        <p:spPr/>
        <p:txBody>
          <a:bodyPr/>
          <a:lstStyle/>
          <a:p>
            <a:pPr algn="l"/>
            <a:r>
              <a:rPr lang="en-US"/>
              <a:t>Maine CDC Office of Population Health Equity</a:t>
            </a:r>
          </a:p>
        </p:txBody>
      </p:sp>
      <p:sp>
        <p:nvSpPr>
          <p:cNvPr id="4" name="Slide Number Placeholder 3">
            <a:extLst>
              <a:ext uri="{FF2B5EF4-FFF2-40B4-BE49-F238E27FC236}">
                <a16:creationId xmlns:a16="http://schemas.microsoft.com/office/drawing/2014/main" id="{98BF5D28-AC5D-4A10-921B-53DB942B3046}"/>
              </a:ext>
            </a:extLst>
          </p:cNvPr>
          <p:cNvSpPr>
            <a:spLocks noGrp="1"/>
          </p:cNvSpPr>
          <p:nvPr>
            <p:ph type="sldNum" sz="quarter" idx="11"/>
          </p:nvPr>
        </p:nvSpPr>
        <p:spPr/>
        <p:txBody>
          <a:bodyPr/>
          <a:lstStyle/>
          <a:p>
            <a:fld id="{960B85FE-ED6D-4395-80A0-C6A78F270318}" type="slidenum">
              <a:rPr lang="en-US" smtClean="0"/>
              <a:t>‹#›</a:t>
            </a:fld>
            <a:endParaRPr lang="en-US"/>
          </a:p>
        </p:txBody>
      </p:sp>
    </p:spTree>
    <p:extLst>
      <p:ext uri="{BB962C8B-B14F-4D97-AF65-F5344CB8AC3E}">
        <p14:creationId xmlns:p14="http://schemas.microsoft.com/office/powerpoint/2010/main" val="189494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7E39-3309-4B91-AA67-7F9F9C2A1B70}"/>
              </a:ext>
            </a:extLst>
          </p:cNvPr>
          <p:cNvSpPr>
            <a:spLocks noGrp="1"/>
          </p:cNvSpPr>
          <p:nvPr>
            <p:ph type="title"/>
          </p:nvPr>
        </p:nvSpPr>
        <p:spPr/>
        <p:txBody>
          <a:bodyPr>
            <a:normAutofit/>
          </a:bodyPr>
          <a:lstStyle>
            <a:lvl1pPr>
              <a:defRPr sz="3200" b="1">
                <a:solidFill>
                  <a:srgbClr val="6BA53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C06A4F7-0F00-4F0A-9FE5-E275A05027DC}"/>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4F5BE3E4-B2B9-4461-9552-84E3B8A276A7}"/>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1" name="Slide Number Placeholder 20">
            <a:extLst>
              <a:ext uri="{FF2B5EF4-FFF2-40B4-BE49-F238E27FC236}">
                <a16:creationId xmlns:a16="http://schemas.microsoft.com/office/drawing/2014/main" id="{7E7166DF-DCC9-4269-8F9B-2C8E7AC1A4D4}"/>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2945922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2C2F-C609-40BC-B6A0-64C90FC5A524}"/>
              </a:ext>
            </a:extLst>
          </p:cNvPr>
          <p:cNvSpPr>
            <a:spLocks noGrp="1"/>
          </p:cNvSpPr>
          <p:nvPr>
            <p:ph type="title"/>
          </p:nvPr>
        </p:nvSpPr>
        <p:spPr/>
        <p:txBody>
          <a:bodyPr>
            <a:normAutofit/>
          </a:bodyPr>
          <a:lstStyle>
            <a:lvl1pPr>
              <a:defRPr sz="3200" b="1">
                <a:solidFill>
                  <a:srgbClr val="6BA53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3AEADFF-255C-43A7-BD49-594F32AF11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9B3100-0799-4297-A546-F3A10185EF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F51145A9-65B8-47C5-BCBC-B1057910F283}"/>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2" name="Slide Number Placeholder 20">
            <a:extLst>
              <a:ext uri="{FF2B5EF4-FFF2-40B4-BE49-F238E27FC236}">
                <a16:creationId xmlns:a16="http://schemas.microsoft.com/office/drawing/2014/main" id="{885AC4C1-E100-4BF2-B748-471EC02AA1EA}"/>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4233832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43E01-50AC-4C29-8E2B-6402C32CC8DF}"/>
              </a:ext>
            </a:extLst>
          </p:cNvPr>
          <p:cNvSpPr>
            <a:spLocks noGrp="1"/>
          </p:cNvSpPr>
          <p:nvPr>
            <p:ph type="title"/>
          </p:nvPr>
        </p:nvSpPr>
        <p:spPr>
          <a:xfrm>
            <a:off x="839788" y="365125"/>
            <a:ext cx="10515600" cy="1325563"/>
          </a:xfrm>
        </p:spPr>
        <p:txBody>
          <a:bodyPr>
            <a:normAutofit/>
          </a:bodyPr>
          <a:lstStyle>
            <a:lvl1pPr>
              <a:defRPr sz="3200" b="1">
                <a:solidFill>
                  <a:srgbClr val="6BA53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37E4CE7F-9EFD-487A-BC2E-06BCDBDDEF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B5469D-318A-4D8C-8BEA-C7D51D8551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26AAA2-801C-46A4-8FCB-E0654242EF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194776-5314-4CB5-8E33-ACCB96C203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925EAC6D-B73A-45E5-9921-9EAC91897334}"/>
              </a:ext>
            </a:extLst>
          </p:cNvPr>
          <p:cNvSpPr>
            <a:spLocks noGrp="1"/>
          </p:cNvSpPr>
          <p:nvPr>
            <p:ph type="ftr" sz="quarter" idx="10"/>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4" name="Slide Number Placeholder 20">
            <a:extLst>
              <a:ext uri="{FF2B5EF4-FFF2-40B4-BE49-F238E27FC236}">
                <a16:creationId xmlns:a16="http://schemas.microsoft.com/office/drawing/2014/main" id="{C19FB00B-2AF2-42AF-A38A-D07859C07A6E}"/>
              </a:ext>
            </a:extLst>
          </p:cNvPr>
          <p:cNvSpPr>
            <a:spLocks noGrp="1"/>
          </p:cNvSpPr>
          <p:nvPr>
            <p:ph type="sldNum" sz="quarter" idx="11"/>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1633469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CAB3B-4FE0-4328-B425-C2C5556905A0}"/>
              </a:ext>
            </a:extLst>
          </p:cNvPr>
          <p:cNvSpPr>
            <a:spLocks noGrp="1"/>
          </p:cNvSpPr>
          <p:nvPr>
            <p:ph type="title"/>
          </p:nvPr>
        </p:nvSpPr>
        <p:spPr/>
        <p:txBody>
          <a:bodyPr>
            <a:normAutofit/>
          </a:bodyPr>
          <a:lstStyle>
            <a:lvl1pPr>
              <a:defRPr sz="3200" b="1">
                <a:solidFill>
                  <a:srgbClr val="6BA53F"/>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Footer Placeholder 4">
            <a:extLst>
              <a:ext uri="{FF2B5EF4-FFF2-40B4-BE49-F238E27FC236}">
                <a16:creationId xmlns:a16="http://schemas.microsoft.com/office/drawing/2014/main" id="{D562DB12-08C9-4CA6-930A-E972011053CA}"/>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8" name="Slide Number Placeholder 20">
            <a:extLst>
              <a:ext uri="{FF2B5EF4-FFF2-40B4-BE49-F238E27FC236}">
                <a16:creationId xmlns:a16="http://schemas.microsoft.com/office/drawing/2014/main" id="{569A6593-CB25-4967-9FDE-8DEF0E51E274}"/>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159662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69A754C4-F59F-4460-A41A-F2582F17A8A2}"/>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9" name="Slide Number Placeholder 20">
            <a:extLst>
              <a:ext uri="{FF2B5EF4-FFF2-40B4-BE49-F238E27FC236}">
                <a16:creationId xmlns:a16="http://schemas.microsoft.com/office/drawing/2014/main" id="{7EE8827A-7A05-42C5-AC89-E3498AD34257}"/>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26783845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D58F-2C54-43E3-AD89-BD77E3D420DF}"/>
              </a:ext>
            </a:extLst>
          </p:cNvPr>
          <p:cNvSpPr>
            <a:spLocks noGrp="1"/>
          </p:cNvSpPr>
          <p:nvPr>
            <p:ph type="title"/>
          </p:nvPr>
        </p:nvSpPr>
        <p:spPr>
          <a:xfrm>
            <a:off x="839788" y="457200"/>
            <a:ext cx="3932237" cy="1160087"/>
          </a:xfrm>
        </p:spPr>
        <p:txBody>
          <a:bodyPr anchor="b"/>
          <a:lstStyle>
            <a:lvl1pPr>
              <a:defRPr sz="3200" b="1">
                <a:solidFill>
                  <a:srgbClr val="6BA53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41EB5E4-7F75-4B07-A1B1-187A01830C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F9D36B-DA00-4BF8-AAB5-2C4241A952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Footer Placeholder 4">
            <a:extLst>
              <a:ext uri="{FF2B5EF4-FFF2-40B4-BE49-F238E27FC236}">
                <a16:creationId xmlns:a16="http://schemas.microsoft.com/office/drawing/2014/main" id="{DB2DD7C9-65D3-4FEE-B466-FBF03D69CCB7}"/>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3" name="Slide Number Placeholder 20">
            <a:extLst>
              <a:ext uri="{FF2B5EF4-FFF2-40B4-BE49-F238E27FC236}">
                <a16:creationId xmlns:a16="http://schemas.microsoft.com/office/drawing/2014/main" id="{EC12A016-82D5-412A-98E8-E82812F26529}"/>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3088914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D2A3B-E2E2-43A6-9A2F-2D2EF74AE293}"/>
              </a:ext>
            </a:extLst>
          </p:cNvPr>
          <p:cNvSpPr>
            <a:spLocks noGrp="1"/>
          </p:cNvSpPr>
          <p:nvPr>
            <p:ph type="title"/>
          </p:nvPr>
        </p:nvSpPr>
        <p:spPr>
          <a:xfrm>
            <a:off x="839788" y="457200"/>
            <a:ext cx="3932237" cy="1160087"/>
          </a:xfrm>
        </p:spPr>
        <p:txBody>
          <a:bodyPr anchor="b"/>
          <a:lstStyle>
            <a:lvl1pPr>
              <a:defRPr sz="3200" b="1">
                <a:solidFill>
                  <a:srgbClr val="6BA53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DFF824BB-5EE9-4BC3-8439-720DFC12E0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9FACC30-7CB1-40EF-BF9E-6D43C16844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4">
            <a:extLst>
              <a:ext uri="{FF2B5EF4-FFF2-40B4-BE49-F238E27FC236}">
                <a16:creationId xmlns:a16="http://schemas.microsoft.com/office/drawing/2014/main" id="{EC3B94D4-BA47-43BE-BB67-5AEC29FB49D9}"/>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2" name="Slide Number Placeholder 20">
            <a:extLst>
              <a:ext uri="{FF2B5EF4-FFF2-40B4-BE49-F238E27FC236}">
                <a16:creationId xmlns:a16="http://schemas.microsoft.com/office/drawing/2014/main" id="{F8DB75A0-EA5F-465B-81D5-917EA64A069B}"/>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1025123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descr="A person riding a bike on a path in a forest&#10;&#10;Description automatically generated with medium confidence">
            <a:extLst>
              <a:ext uri="{FF2B5EF4-FFF2-40B4-BE49-F238E27FC236}">
                <a16:creationId xmlns:a16="http://schemas.microsoft.com/office/drawing/2014/main" id="{1A4AFAA6-8881-4631-90A5-A20A1CE17EF0}"/>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Tree>
    <p:extLst>
      <p:ext uri="{BB962C8B-B14F-4D97-AF65-F5344CB8AC3E}">
        <p14:creationId xmlns:p14="http://schemas.microsoft.com/office/powerpoint/2010/main" val="265932286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descr="A person riding a bike on a path in a forest&#10;&#10;Description automatically generated with medium confidence">
            <a:extLst>
              <a:ext uri="{FF2B5EF4-FFF2-40B4-BE49-F238E27FC236}">
                <a16:creationId xmlns:a16="http://schemas.microsoft.com/office/drawing/2014/main" id="{1A4AFAA6-8881-4631-90A5-A20A1CE17EF0}"/>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Tree>
    <p:extLst>
      <p:ext uri="{BB962C8B-B14F-4D97-AF65-F5344CB8AC3E}">
        <p14:creationId xmlns:p14="http://schemas.microsoft.com/office/powerpoint/2010/main" val="281155736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2C2F-C609-40BC-B6A0-64C90FC5A524}"/>
              </a:ext>
            </a:extLst>
          </p:cNvPr>
          <p:cNvSpPr>
            <a:spLocks noGrp="1"/>
          </p:cNvSpPr>
          <p:nvPr>
            <p:ph type="title"/>
          </p:nvPr>
        </p:nvSpPr>
        <p:spPr/>
        <p:txBody>
          <a:bodyPr>
            <a:normAutofit/>
          </a:bodyPr>
          <a:lstStyle>
            <a:lvl1pPr>
              <a:defRPr sz="3200" b="1">
                <a:solidFill>
                  <a:srgbClr val="6BA53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3AEADFF-255C-43A7-BD49-594F32AF11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9B3100-0799-4297-A546-F3A10185EF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F51145A9-65B8-47C5-BCBC-B1057910F283}"/>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2" name="Slide Number Placeholder 20">
            <a:extLst>
              <a:ext uri="{FF2B5EF4-FFF2-40B4-BE49-F238E27FC236}">
                <a16:creationId xmlns:a16="http://schemas.microsoft.com/office/drawing/2014/main" id="{885AC4C1-E100-4BF2-B748-471EC02AA1EA}"/>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948395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52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BD4384E-B010-49E5-9C9E-BCB6B6D73EC3}"/>
              </a:ext>
            </a:extLst>
          </p:cNvPr>
          <p:cNvSpPr>
            <a:spLocks noGrp="1"/>
          </p:cNvSpPr>
          <p:nvPr>
            <p:ph type="ctrTitle"/>
          </p:nvPr>
        </p:nvSpPr>
        <p:spPr>
          <a:xfrm>
            <a:off x="2868912" y="2379708"/>
            <a:ext cx="9144000" cy="1953054"/>
          </a:xfrm>
          <a:prstGeom prst="rect">
            <a:avLst/>
          </a:prstGeom>
          <a:solidFill>
            <a:srgbClr val="FFFFFF">
              <a:alpha val="65098"/>
            </a:srgbClr>
          </a:solidFill>
        </p:spPr>
        <p:txBody>
          <a:bodyPr lIns="457200" tIns="457200" rIns="457200" bIns="457200"/>
          <a:lstStyle/>
          <a:p>
            <a:r>
              <a:rPr lang="en-US"/>
              <a:t>Click to edit Master title style</a:t>
            </a:r>
            <a:endParaRPr lang="en-US" sz="2800" b="0"/>
          </a:p>
        </p:txBody>
      </p:sp>
    </p:spTree>
    <p:extLst>
      <p:ext uri="{BB962C8B-B14F-4D97-AF65-F5344CB8AC3E}">
        <p14:creationId xmlns:p14="http://schemas.microsoft.com/office/powerpoint/2010/main" val="39997378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543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43E01-50AC-4C29-8E2B-6402C32CC8DF}"/>
              </a:ext>
            </a:extLst>
          </p:cNvPr>
          <p:cNvSpPr>
            <a:spLocks noGrp="1"/>
          </p:cNvSpPr>
          <p:nvPr>
            <p:ph type="title"/>
          </p:nvPr>
        </p:nvSpPr>
        <p:spPr>
          <a:xfrm>
            <a:off x="839788" y="365125"/>
            <a:ext cx="10515600" cy="1325563"/>
          </a:xfrm>
        </p:spPr>
        <p:txBody>
          <a:bodyPr>
            <a:normAutofit/>
          </a:bodyPr>
          <a:lstStyle>
            <a:lvl1pPr>
              <a:defRPr sz="3200" b="1">
                <a:solidFill>
                  <a:srgbClr val="6BA53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37E4CE7F-9EFD-487A-BC2E-06BCDBDDEF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B5469D-318A-4D8C-8BEA-C7D51D8551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26AAA2-801C-46A4-8FCB-E0654242EF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194776-5314-4CB5-8E33-ACCB96C203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925EAC6D-B73A-45E5-9921-9EAC91897334}"/>
              </a:ext>
            </a:extLst>
          </p:cNvPr>
          <p:cNvSpPr>
            <a:spLocks noGrp="1"/>
          </p:cNvSpPr>
          <p:nvPr>
            <p:ph type="ftr" sz="quarter" idx="10"/>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4" name="Slide Number Placeholder 20">
            <a:extLst>
              <a:ext uri="{FF2B5EF4-FFF2-40B4-BE49-F238E27FC236}">
                <a16:creationId xmlns:a16="http://schemas.microsoft.com/office/drawing/2014/main" id="{C19FB00B-2AF2-42AF-A38A-D07859C07A6E}"/>
              </a:ext>
            </a:extLst>
          </p:cNvPr>
          <p:cNvSpPr>
            <a:spLocks noGrp="1"/>
          </p:cNvSpPr>
          <p:nvPr>
            <p:ph type="sldNum" sz="quarter" idx="11"/>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259881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CAB3B-4FE0-4328-B425-C2C5556905A0}"/>
              </a:ext>
            </a:extLst>
          </p:cNvPr>
          <p:cNvSpPr>
            <a:spLocks noGrp="1"/>
          </p:cNvSpPr>
          <p:nvPr>
            <p:ph type="title"/>
          </p:nvPr>
        </p:nvSpPr>
        <p:spPr/>
        <p:txBody>
          <a:bodyPr>
            <a:normAutofit/>
          </a:bodyPr>
          <a:lstStyle>
            <a:lvl1pPr>
              <a:defRPr sz="3200" b="1">
                <a:solidFill>
                  <a:srgbClr val="6BA53F"/>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Footer Placeholder 4">
            <a:extLst>
              <a:ext uri="{FF2B5EF4-FFF2-40B4-BE49-F238E27FC236}">
                <a16:creationId xmlns:a16="http://schemas.microsoft.com/office/drawing/2014/main" id="{D562DB12-08C9-4CA6-930A-E972011053CA}"/>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8" name="Slide Number Placeholder 20">
            <a:extLst>
              <a:ext uri="{FF2B5EF4-FFF2-40B4-BE49-F238E27FC236}">
                <a16:creationId xmlns:a16="http://schemas.microsoft.com/office/drawing/2014/main" id="{569A6593-CB25-4967-9FDE-8DEF0E51E274}"/>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246681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69A754C4-F59F-4460-A41A-F2582F17A8A2}"/>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9" name="Slide Number Placeholder 20">
            <a:extLst>
              <a:ext uri="{FF2B5EF4-FFF2-40B4-BE49-F238E27FC236}">
                <a16:creationId xmlns:a16="http://schemas.microsoft.com/office/drawing/2014/main" id="{7EE8827A-7A05-42C5-AC89-E3498AD34257}"/>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3948205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D58F-2C54-43E3-AD89-BD77E3D420DF}"/>
              </a:ext>
            </a:extLst>
          </p:cNvPr>
          <p:cNvSpPr>
            <a:spLocks noGrp="1"/>
          </p:cNvSpPr>
          <p:nvPr>
            <p:ph type="title"/>
          </p:nvPr>
        </p:nvSpPr>
        <p:spPr>
          <a:xfrm>
            <a:off x="839788" y="457200"/>
            <a:ext cx="3932237" cy="1160087"/>
          </a:xfrm>
        </p:spPr>
        <p:txBody>
          <a:bodyPr anchor="b"/>
          <a:lstStyle>
            <a:lvl1pPr>
              <a:defRPr sz="3200" b="1">
                <a:solidFill>
                  <a:srgbClr val="6BA53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41EB5E4-7F75-4B07-A1B1-187A01830C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F9D36B-DA00-4BF8-AAB5-2C4241A952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Footer Placeholder 4">
            <a:extLst>
              <a:ext uri="{FF2B5EF4-FFF2-40B4-BE49-F238E27FC236}">
                <a16:creationId xmlns:a16="http://schemas.microsoft.com/office/drawing/2014/main" id="{DB2DD7C9-65D3-4FEE-B466-FBF03D69CCB7}"/>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3" name="Slide Number Placeholder 20">
            <a:extLst>
              <a:ext uri="{FF2B5EF4-FFF2-40B4-BE49-F238E27FC236}">
                <a16:creationId xmlns:a16="http://schemas.microsoft.com/office/drawing/2014/main" id="{EC12A016-82D5-412A-98E8-E82812F26529}"/>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3013469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D2A3B-E2E2-43A6-9A2F-2D2EF74AE293}"/>
              </a:ext>
            </a:extLst>
          </p:cNvPr>
          <p:cNvSpPr>
            <a:spLocks noGrp="1"/>
          </p:cNvSpPr>
          <p:nvPr>
            <p:ph type="title"/>
          </p:nvPr>
        </p:nvSpPr>
        <p:spPr>
          <a:xfrm>
            <a:off x="839788" y="457200"/>
            <a:ext cx="3932237" cy="1160087"/>
          </a:xfrm>
        </p:spPr>
        <p:txBody>
          <a:bodyPr anchor="b"/>
          <a:lstStyle>
            <a:lvl1pPr>
              <a:defRPr sz="3200" b="1">
                <a:solidFill>
                  <a:srgbClr val="6BA53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DFF824BB-5EE9-4BC3-8439-720DFC12E0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FACC30-7CB1-40EF-BF9E-6D43C16844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4">
            <a:extLst>
              <a:ext uri="{FF2B5EF4-FFF2-40B4-BE49-F238E27FC236}">
                <a16:creationId xmlns:a16="http://schemas.microsoft.com/office/drawing/2014/main" id="{EC3B94D4-BA47-43BE-BB67-5AEC29FB49D9}"/>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12" name="Slide Number Placeholder 20">
            <a:extLst>
              <a:ext uri="{FF2B5EF4-FFF2-40B4-BE49-F238E27FC236}">
                <a16:creationId xmlns:a16="http://schemas.microsoft.com/office/drawing/2014/main" id="{F8DB75A0-EA5F-465B-81D5-917EA64A069B}"/>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3194859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jpeg"/><Relationship Id="rId2" Type="http://schemas.openxmlformats.org/officeDocument/2006/relationships/slideLayout" Target="../slideLayouts/slideLayout15.xml"/><Relationship Id="rId16"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41.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B24FA62-0653-4B69-BA8D-F304E559FD35}"/>
              </a:ext>
            </a:extLst>
          </p:cNvPr>
          <p:cNvSpPr/>
          <p:nvPr userDrawn="1"/>
        </p:nvSpPr>
        <p:spPr>
          <a:xfrm>
            <a:off x="0" y="6176963"/>
            <a:ext cx="12192000"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9D1B3DD-D61F-4085-8A78-371CA3E451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D0ACD-2849-4E52-A156-6B6139D40D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62C8364-F2AF-4562-B9E0-99B7A0213563}"/>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21" name="Slide Number Placeholder 20">
            <a:extLst>
              <a:ext uri="{FF2B5EF4-FFF2-40B4-BE49-F238E27FC236}">
                <a16:creationId xmlns:a16="http://schemas.microsoft.com/office/drawing/2014/main" id="{796C98B9-D6D4-4033-93A2-5E667BD9A5AA}"/>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579429830"/>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66" r:id="rId10"/>
    <p:sldLayoutId id="2147484167" r:id="rId11"/>
    <p:sldLayoutId id="2147484168" r:id="rId12"/>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5EBDC"/>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76BEDEA-CC6B-D8EC-2DBE-D4A1B0727F4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48281"/>
            <a:ext cx="8528654" cy="68203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3D0FA9B-8A6C-B887-F31E-41394D2B0029}"/>
              </a:ext>
            </a:extLst>
          </p:cNvPr>
          <p:cNvPicPr>
            <a:picLocks noChangeAspect="1" noChangeArrowheads="1"/>
          </p:cNvPicPr>
          <p:nvPr userDrawn="1"/>
        </p:nvPicPr>
        <p:blipFill>
          <a:blip r:embed="rId4">
            <a:extLst>
              <a:ext uri="{BEBA8EAE-BF5A-486C-A8C5-ECC9F3942E4B}">
                <a14:imgProps xmlns:a14="http://schemas.microsoft.com/office/drawing/2010/main">
                  <a14:imgLayer r:embed="rId5">
                    <a14:imgEffect>
                      <a14:backgroundRemoval t="4348" b="96047" l="750" r="98750">
                        <a14:foregroundMark x1="3000" y1="6719" x2="3000" y2="6719"/>
                        <a14:foregroundMark x1="11375" y1="33992" x2="11375" y2="33992"/>
                        <a14:foregroundMark x1="23250" y1="33992" x2="23250" y2="33992"/>
                        <a14:foregroundMark x1="28500" y1="7510" x2="28500" y2="7510"/>
                        <a14:foregroundMark x1="19500" y1="65613" x2="19500" y2="65613"/>
                        <a14:foregroundMark x1="27625" y1="92490" x2="27625" y2="92490"/>
                        <a14:foregroundMark x1="20125" y1="30040" x2="20125" y2="30040"/>
                        <a14:foregroundMark x1="28250" y1="7510" x2="28250" y2="7510"/>
                        <a14:foregroundMark x1="3625" y1="89328" x2="3625" y2="89328"/>
                        <a14:foregroundMark x1="9250" y1="65613" x2="9250" y2="65613"/>
                        <a14:foregroundMark x1="9500" y1="60870" x2="9500" y2="60870"/>
                        <a14:foregroundMark x1="13000" y1="30040" x2="13000" y2="30040"/>
                        <a14:foregroundMark x1="13000" y1="30040" x2="13000" y2="30040"/>
                        <a14:foregroundMark x1="10500" y1="22134" x2="7000" y2="33992"/>
                        <a14:foregroundMark x1="27000" y1="8696" x2="27000" y2="8696"/>
                        <a14:foregroundMark x1="27625" y1="86561" x2="27625" y2="86561"/>
                        <a14:foregroundMark x1="28250" y1="85375" x2="28500" y2="91304"/>
                        <a14:foregroundMark x1="27250" y1="86561" x2="27250" y2="86561"/>
                        <a14:foregroundMark x1="27625" y1="87352" x2="25375" y2="92490"/>
                        <a14:foregroundMark x1="8875" y1="56917" x2="9500" y2="72727"/>
                        <a14:foregroundMark x1="23500" y1="63636" x2="27000" y2="63636"/>
                        <a14:foregroundMark x1="20500" y1="13834" x2="27125" y2="39526"/>
                        <a14:foregroundMark x1="26875" y1="5929" x2="27375" y2="5929"/>
                        <a14:foregroundMark x1="25875" y1="57312" x2="20000" y2="82609"/>
                        <a14:foregroundMark x1="28625" y1="85375" x2="27250" y2="90514"/>
                        <a14:foregroundMark x1="20000" y1="94466" x2="18750" y2="91700"/>
                        <a14:foregroundMark x1="750" y1="85375" x2="2875" y2="94466"/>
                        <a14:foregroundMark x1="9875" y1="70751" x2="9875" y2="67194"/>
                        <a14:foregroundMark x1="3125" y1="4348" x2="1250" y2="10672"/>
                        <a14:foregroundMark x1="40896" y1="17324" x2="40623" y2="20691"/>
                        <a14:foregroundMark x1="41500" y1="9881" x2="40932" y2="16888"/>
                        <a14:foregroundMark x1="49284" y1="30712" x2="50500" y2="34387"/>
                        <a14:foregroundMark x1="42000" y1="8696" x2="42562" y2="10395"/>
                        <a14:foregroundMark x1="50500" y1="34387" x2="50061" y2="33862"/>
                        <a14:foregroundMark x1="51408" y1="24109" x2="52125" y2="25296"/>
                        <a14:foregroundMark x1="50287" y1="22255" x2="50586" y2="22750"/>
                        <a14:foregroundMark x1="41375" y1="7510" x2="42839" y2="9932"/>
                        <a14:foregroundMark x1="48609" y1="38638" x2="48375" y2="39526"/>
                        <a14:foregroundMark x1="50770" y1="30435" x2="49962" y2="33502"/>
                        <a14:foregroundMark x1="52125" y1="25296" x2="50770" y2="30435"/>
                        <a14:foregroundMark x1="57750" y1="5929" x2="57375" y2="10277"/>
                        <a14:foregroundMark x1="56750" y1="7115" x2="56500" y2="35573"/>
                        <a14:foregroundMark x1="67875" y1="8696" x2="67750" y2="33992"/>
                        <a14:foregroundMark x1="70750" y1="27273" x2="75000" y2="24901"/>
                        <a14:foregroundMark x1="76875" y1="9091" x2="76375" y2="31225"/>
                        <a14:foregroundMark x1="82500" y1="7115" x2="85375" y2="5534"/>
                        <a14:foregroundMark x1="40125" y1="67194" x2="40125" y2="67194"/>
                        <a14:foregroundMark x1="46625" y1="70356" x2="46625" y2="70356"/>
                        <a14:foregroundMark x1="47875" y1="69170" x2="47875" y2="69170"/>
                        <a14:foregroundMark x1="49500" y1="70751" x2="49500" y2="70751"/>
                        <a14:foregroundMark x1="52875" y1="70356" x2="52875" y2="70356"/>
                        <a14:foregroundMark x1="54000" y1="75494" x2="54000" y2="75494"/>
                        <a14:foregroundMark x1="57000" y1="67194" x2="57000" y2="67194"/>
                        <a14:foregroundMark x1="61625" y1="67984" x2="61625" y2="67984"/>
                        <a14:foregroundMark x1="63500" y1="69170" x2="63500" y2="69170"/>
                        <a14:foregroundMark x1="65375" y1="71937" x2="65375" y2="71937"/>
                        <a14:foregroundMark x1="65375" y1="66403" x2="65375" y2="66403"/>
                        <a14:foregroundMark x1="67500" y1="69565" x2="67500" y2="69565"/>
                        <a14:foregroundMark x1="70125" y1="76285" x2="70125" y2="76285"/>
                        <a14:foregroundMark x1="75500" y1="71937" x2="75500" y2="71937"/>
                        <a14:foregroundMark x1="77000" y1="69565" x2="77000" y2="69565"/>
                        <a14:foregroundMark x1="42125" y1="89328" x2="42125" y2="89328"/>
                        <a14:foregroundMark x1="44750" y1="90909" x2="44750" y2="90909"/>
                        <a14:foregroundMark x1="47250" y1="90514" x2="47250" y2="90514"/>
                        <a14:foregroundMark x1="50125" y1="96047" x2="50125" y2="96047"/>
                        <a14:foregroundMark x1="68625" y1="90909" x2="68625" y2="90909"/>
                        <a14:foregroundMark x1="71625" y1="93281" x2="71625" y2="93281"/>
                        <a14:foregroundMark x1="75875" y1="90119" x2="75875" y2="90119"/>
                        <a14:foregroundMark x1="78750" y1="90119" x2="78750" y2="90119"/>
                        <a14:foregroundMark x1="79750" y1="89328" x2="79750" y2="89328"/>
                        <a14:foregroundMark x1="78250" y1="90909" x2="78250" y2="90909"/>
                        <a14:foregroundMark x1="81750" y1="90514" x2="81750" y2="90514"/>
                        <a14:foregroundMark x1="65750" y1="93281" x2="65750" y2="93281"/>
                        <a14:foregroundMark x1="62625" y1="91700" x2="62625" y2="91700"/>
                        <a14:foregroundMark x1="59250" y1="90514" x2="59250" y2="90514"/>
                        <a14:foregroundMark x1="57625" y1="66403" x2="57625" y2="66403"/>
                        <a14:foregroundMark x1="57875" y1="89328" x2="57875" y2="89328"/>
                        <a14:foregroundMark x1="58625" y1="65217" x2="58625" y2="65217"/>
                        <a14:foregroundMark x1="55875" y1="90119" x2="55875" y2="90119"/>
                        <a14:foregroundMark x1="52875" y1="91700" x2="52875" y2="91700"/>
                        <a14:foregroundMark x1="81375" y1="90119" x2="81375" y2="90119"/>
                        <a14:foregroundMark x1="85625" y1="88933" x2="85625" y2="88933"/>
                        <a14:foregroundMark x1="89375" y1="90119" x2="89375" y2="90119"/>
                        <a14:foregroundMark x1="94500" y1="91700" x2="94500" y2="91700"/>
                        <a14:foregroundMark x1="96000" y1="91700" x2="96000" y2="91700"/>
                        <a14:foregroundMark x1="98750" y1="96047" x2="98750" y2="96047"/>
                        <a14:foregroundMark x1="93500" y1="93676" x2="93500" y2="93676"/>
                        <a14:foregroundMark x1="94500" y1="85771" x2="94500" y2="85771"/>
                        <a14:foregroundMark x1="47875" y1="65217" x2="47875" y2="65217"/>
                        <a14:foregroundMark x1="50750" y1="33202" x2="49250" y2="30435"/>
                        <a14:foregroundMark x1="49783" y1="30435" x2="48625" y2="39130"/>
                        <a14:foregroundMark x1="50625" y1="24111" x2="49783" y2="30435"/>
                        <a14:foregroundMark x1="59625" y1="85375" x2="59625" y2="85375"/>
                        <a14:foregroundMark x1="54125" y1="68379" x2="54125" y2="68379"/>
                        <a14:backgroundMark x1="33000" y1="24901" x2="34250" y2="37549"/>
                        <a14:backgroundMark x1="34250" y1="31621" x2="33000" y2="64822"/>
                        <a14:backgroundMark x1="33000" y1="35968" x2="32500" y2="81423"/>
                        <a14:backgroundMark x1="46000" y1="20949" x2="46959" y2="25665"/>
                        <a14:backgroundMark x1="46375" y1="18182" x2="47129" y2="24384"/>
                        <a14:backgroundMark x1="46000" y1="17787" x2="43125" y2="24111"/>
                        <a14:backgroundMark x1="46625" y1="14625" x2="44500" y2="18182"/>
                        <a14:backgroundMark x1="42625" y1="24111" x2="41875" y2="28063"/>
                        <a14:backgroundMark x1="99500" y1="99209" x2="99500" y2="99209"/>
                        <a14:backgroundMark x1="45750" y1="71937" x2="45750" y2="71937"/>
                        <a14:backgroundMark x1="53750" y1="69960" x2="53750" y2="69960"/>
                        <a14:backgroundMark x1="53125" y1="70356" x2="53125" y2="70356"/>
                        <a14:backgroundMark x1="47500" y1="69565" x2="47500" y2="69565"/>
                        <a14:backgroundMark x1="47750" y1="69565" x2="47750" y2="69565"/>
                        <a14:backgroundMark x1="40875" y1="87747" x2="40875" y2="87747"/>
                        <a14:backgroundMark x1="43875" y1="92095" x2="43875" y2="92095"/>
                        <a14:backgroundMark x1="47500" y1="92490" x2="47500" y2="92490"/>
                        <a14:backgroundMark x1="47125" y1="90514" x2="47125" y2="90514"/>
                        <a14:backgroundMark x1="55000" y1="93676" x2="55000" y2="93676"/>
                        <a14:backgroundMark x1="61625" y1="91304" x2="61625" y2="91304"/>
                        <a14:backgroundMark x1="70250" y1="70356" x2="70250" y2="70356"/>
                        <a14:backgroundMark x1="74625" y1="70751" x2="74625" y2="70751"/>
                        <a14:backgroundMark x1="72750" y1="90909" x2="72750" y2="90909"/>
                        <a14:backgroundMark x1="75875" y1="93676" x2="75875" y2="93676"/>
                        <a14:backgroundMark x1="78750" y1="90909" x2="78750" y2="90909"/>
                        <a14:backgroundMark x1="89250" y1="92095" x2="89250" y2="92095"/>
                        <a14:backgroundMark x1="49125" y1="30435" x2="49125" y2="30435"/>
                        <a14:backgroundMark x1="47625" y1="65217" x2="47625" y2="65217"/>
                        <a14:backgroundMark x1="66500" y1="66403" x2="66375" y2="66403"/>
                        <a14:backgroundMark x1="65875" y1="66798" x2="66250" y2="66798"/>
                        <a14:backgroundMark x1="66000" y1="67589" x2="65875" y2="67589"/>
                        <a14:backgroundMark x1="66125" y1="66403" x2="66375" y2="66798"/>
                        <a14:backgroundMark x1="75875" y1="91700" x2="75875" y2="91700"/>
                        <a14:backgroundMark x1="75750" y1="90909" x2="75750" y2="90909"/>
                        <a14:backgroundMark x1="81875" y1="90909" x2="81875" y2="90909"/>
                        <a14:backgroundMark x1="78750" y1="91304" x2="78750" y2="90119"/>
                        <a14:backgroundMark x1="47500" y1="91304" x2="47500" y2="91304"/>
                        <a14:backgroundMark x1="66375" y1="66798" x2="66125" y2="67194"/>
                        <a14:backgroundMark x1="65500" y1="66403" x2="65500" y2="66403"/>
                        <a14:backgroundMark x1="69875" y1="78261" x2="70125" y2="78656"/>
                        <a14:backgroundMark x1="70375" y1="78656" x2="70000" y2="79447"/>
                      </a14:backgroundRemoval>
                    </a14:imgEffect>
                  </a14:imgLayer>
                </a14:imgProps>
              </a:ext>
              <a:ext uri="{28A0092B-C50C-407E-A947-70E740481C1C}">
                <a14:useLocalDpi xmlns:a14="http://schemas.microsoft.com/office/drawing/2010/main" val="0"/>
              </a:ext>
            </a:extLst>
          </a:blip>
          <a:srcRect/>
          <a:stretch>
            <a:fillRect/>
          </a:stretch>
        </p:blipFill>
        <p:spPr bwMode="auto">
          <a:xfrm>
            <a:off x="4661559" y="2888493"/>
            <a:ext cx="4187616" cy="1324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793235"/>
      </p:ext>
    </p:extLst>
  </p:cSld>
  <p:clrMap bg1="lt1" tx1="dk1" bg2="lt2" tx2="dk2" accent1="accent1" accent2="accent2" accent3="accent3" accent4="accent4" accent5="accent5" accent6="accent6" hlink="hlink" folHlink="folHlink"/>
  <p:sldLayoutIdLst>
    <p:sldLayoutId id="2147484136"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alphaModFix amt="56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4F54D7-7995-48E9-AE7C-32B9DF25A436}"/>
              </a:ext>
            </a:extLst>
          </p:cNvPr>
          <p:cNvSpPr/>
          <p:nvPr/>
        </p:nvSpPr>
        <p:spPr>
          <a:xfrm>
            <a:off x="0" y="5754848"/>
            <a:ext cx="12192000" cy="1103152"/>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B62C05-3FBA-1CA6-17A1-DC8078A61DDD}"/>
              </a:ext>
            </a:extLst>
          </p:cNvPr>
          <p:cNvSpPr txBox="1"/>
          <p:nvPr userDrawn="1"/>
        </p:nvSpPr>
        <p:spPr>
          <a:xfrm>
            <a:off x="473967" y="6465391"/>
            <a:ext cx="3534667" cy="253917"/>
          </a:xfrm>
          <a:prstGeom prst="rect">
            <a:avLst/>
          </a:prstGeom>
          <a:noFill/>
        </p:spPr>
        <p:txBody>
          <a:bodyPr wrap="square" rtlCol="0">
            <a:spAutoFit/>
          </a:bodyPr>
          <a:lstStyle/>
          <a:p>
            <a:r>
              <a:rPr lang="en-US" sz="1000" spc="50">
                <a:solidFill>
                  <a:schemeClr val="bg2">
                    <a:lumMod val="75000"/>
                  </a:schemeClr>
                </a:solidFill>
                <a:latin typeface="Arial" panose="020B0604020202020204" pitchFamily="34" charset="0"/>
                <a:cs typeface="Arial" panose="020B0604020202020204" pitchFamily="34" charset="0"/>
              </a:rPr>
              <a:t>Maine CDC Office of Population Health Equity</a:t>
            </a:r>
            <a:endParaRPr lang="en-US" sz="1000" b="1" spc="50">
              <a:solidFill>
                <a:schemeClr val="bg2">
                  <a:lumMod val="75000"/>
                </a:schemeClr>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EC4D7D47-C52E-C162-5AF7-38AC27FDEDAB}"/>
              </a:ext>
            </a:extLst>
          </p:cNvPr>
          <p:cNvCxnSpPr>
            <a:cxnSpLocks/>
          </p:cNvCxnSpPr>
          <p:nvPr userDrawn="1"/>
        </p:nvCxnSpPr>
        <p:spPr>
          <a:xfrm>
            <a:off x="381725" y="6377491"/>
            <a:ext cx="11378142"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8A85F4F-42D7-1795-AD1B-904CDC14D303}"/>
              </a:ext>
            </a:extLst>
          </p:cNvPr>
          <p:cNvCxnSpPr>
            <a:cxnSpLocks/>
          </p:cNvCxnSpPr>
          <p:nvPr userDrawn="1"/>
        </p:nvCxnSpPr>
        <p:spPr>
          <a:xfrm>
            <a:off x="11378241" y="6377491"/>
            <a:ext cx="381626"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86176230"/>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3870" r:id="rId9"/>
    <p:sldLayoutId id="2147483889" r:id="rId10"/>
    <p:sldLayoutId id="2147483890" r:id="rId11"/>
    <p:sldLayoutId id="2147483892" r:id="rId12"/>
    <p:sldLayoutId id="2147483887" r:id="rId13"/>
    <p:sldLayoutId id="2147483888" r:id="rId14"/>
    <p:sldLayoutId id="2147483886" r:id="rId15"/>
  </p:sldLayoutIdLst>
  <p:hf hdr="0" ft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B24FA62-0653-4B69-BA8D-F304E559FD35}"/>
              </a:ext>
            </a:extLst>
          </p:cNvPr>
          <p:cNvSpPr/>
          <p:nvPr/>
        </p:nvSpPr>
        <p:spPr>
          <a:xfrm>
            <a:off x="0" y="6176963"/>
            <a:ext cx="12192000"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9D1B3DD-D61F-4085-8A78-371CA3E451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D0ACD-2849-4E52-A156-6B6139D40D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62C8364-F2AF-4562-B9E0-99B7A0213563}"/>
              </a:ext>
            </a:extLst>
          </p:cNvPr>
          <p:cNvSpPr>
            <a:spLocks noGrp="1"/>
          </p:cNvSpPr>
          <p:nvPr>
            <p:ph type="ftr" sz="quarter" idx="3"/>
          </p:nvPr>
        </p:nvSpPr>
        <p:spPr>
          <a:xfrm>
            <a:off x="838200" y="6309101"/>
            <a:ext cx="41148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pPr algn="l"/>
            <a:r>
              <a:rPr lang="en-US"/>
              <a:t>Maine CDC Office of Population Health Equity</a:t>
            </a:r>
          </a:p>
        </p:txBody>
      </p:sp>
      <p:sp>
        <p:nvSpPr>
          <p:cNvPr id="21" name="Slide Number Placeholder 20">
            <a:extLst>
              <a:ext uri="{FF2B5EF4-FFF2-40B4-BE49-F238E27FC236}">
                <a16:creationId xmlns:a16="http://schemas.microsoft.com/office/drawing/2014/main" id="{796C98B9-D6D4-4033-93A2-5E667BD9A5AA}"/>
              </a:ext>
            </a:extLst>
          </p:cNvPr>
          <p:cNvSpPr>
            <a:spLocks noGrp="1"/>
          </p:cNvSpPr>
          <p:nvPr>
            <p:ph type="sldNum" sz="quarter" idx="4"/>
          </p:nvPr>
        </p:nvSpPr>
        <p:spPr>
          <a:xfrm>
            <a:off x="10964486" y="6309101"/>
            <a:ext cx="3893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85FE-ED6D-4395-80A0-C6A78F270318}" type="slidenum">
              <a:rPr lang="en-US" smtClean="0"/>
              <a:t>‹#›</a:t>
            </a:fld>
            <a:endParaRPr lang="en-US"/>
          </a:p>
        </p:txBody>
      </p:sp>
    </p:spTree>
    <p:extLst>
      <p:ext uri="{BB962C8B-B14F-4D97-AF65-F5344CB8AC3E}">
        <p14:creationId xmlns:p14="http://schemas.microsoft.com/office/powerpoint/2010/main" val="492839803"/>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6BA53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713686-F86D-473C-ACBD-48397F9926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D5D60BF3-0D0B-4250-9E7C-205A8D5CCB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E6BE8-0484-4C96-8CFA-05B545BB8ED0}" type="datetimeFigureOut">
              <a:rPr lang="en-US" smtClean="0"/>
              <a:t>3/30/2023</a:t>
            </a:fld>
            <a:endParaRPr lang="en-US"/>
          </a:p>
        </p:txBody>
      </p:sp>
      <p:sp>
        <p:nvSpPr>
          <p:cNvPr id="5" name="Footer Placeholder 4">
            <a:extLst>
              <a:ext uri="{FF2B5EF4-FFF2-40B4-BE49-F238E27FC236}">
                <a16:creationId xmlns:a16="http://schemas.microsoft.com/office/drawing/2014/main" id="{1BF06247-8F92-4E30-B0D5-51A7E49361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C5D242-C2EF-4D70-8A75-E293D69F3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6B071-BC30-4394-90DC-F96469CFE985}" type="slidenum">
              <a:rPr lang="en-US" smtClean="0"/>
              <a:t>‹#›</a:t>
            </a:fld>
            <a:endParaRPr lang="en-US"/>
          </a:p>
        </p:txBody>
      </p:sp>
    </p:spTree>
    <p:extLst>
      <p:ext uri="{BB962C8B-B14F-4D97-AF65-F5344CB8AC3E}">
        <p14:creationId xmlns:p14="http://schemas.microsoft.com/office/powerpoint/2010/main" val="3261619804"/>
      </p:ext>
    </p:extLst>
  </p:cSld>
  <p:clrMap bg1="lt1" tx1="dk1" bg2="lt2" tx2="dk2" accent1="accent1" accent2="accent2" accent3="accent3" accent4="accent4" accent5="accent5" accent6="accent6" hlink="hlink" folHlink="folHlink"/>
  <p:sldLayoutIdLst>
    <p:sldLayoutId id="2147484157"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713686-F86D-473C-ACBD-48397F9926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D5D60BF3-0D0B-4250-9E7C-205A8D5CCB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E6BE8-0484-4C96-8CFA-05B545BB8ED0}" type="datetimeFigureOut">
              <a:rPr lang="en-US" smtClean="0"/>
              <a:t>3/30/2023</a:t>
            </a:fld>
            <a:endParaRPr lang="en-US"/>
          </a:p>
        </p:txBody>
      </p:sp>
      <p:sp>
        <p:nvSpPr>
          <p:cNvPr id="5" name="Footer Placeholder 4">
            <a:extLst>
              <a:ext uri="{FF2B5EF4-FFF2-40B4-BE49-F238E27FC236}">
                <a16:creationId xmlns:a16="http://schemas.microsoft.com/office/drawing/2014/main" id="{1BF06247-8F92-4E30-B0D5-51A7E49361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C5D242-C2EF-4D70-8A75-E293D69F3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6B071-BC30-4394-90DC-F96469CFE985}" type="slidenum">
              <a:rPr lang="en-US" smtClean="0"/>
              <a:t>‹#›</a:t>
            </a:fld>
            <a:endParaRPr lang="en-US"/>
          </a:p>
        </p:txBody>
      </p:sp>
    </p:spTree>
    <p:extLst>
      <p:ext uri="{BB962C8B-B14F-4D97-AF65-F5344CB8AC3E}">
        <p14:creationId xmlns:p14="http://schemas.microsoft.com/office/powerpoint/2010/main" val="362499442"/>
      </p:ext>
    </p:extLst>
  </p:cSld>
  <p:clrMap bg1="lt1" tx1="dk1" bg2="lt2" tx2="dk2" accent1="accent1" accent2="accent2" accent3="accent3" accent4="accent4" accent5="accent5" accent6="accent6" hlink="hlink" folHlink="folHlink"/>
  <p:sldLayoutIdLst>
    <p:sldLayoutId id="2147484159"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C4B9D4-5F23-4BE5-AE75-4DB017C7FFC7}"/>
              </a:ext>
            </a:extLst>
          </p:cNvPr>
          <p:cNvSpPr/>
          <p:nvPr/>
        </p:nvSpPr>
        <p:spPr>
          <a:xfrm>
            <a:off x="0" y="0"/>
            <a:ext cx="12192000" cy="68580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980F4A-6EB6-C2A0-AB1C-A9BC2AAA1FC7}"/>
              </a:ext>
            </a:extLst>
          </p:cNvPr>
          <p:cNvPicPr>
            <a:picLocks noChangeAspect="1"/>
          </p:cNvPicPr>
          <p:nvPr/>
        </p:nvPicPr>
        <p:blipFill rotWithShape="1">
          <a:blip r:embed="rId3">
            <a:alphaModFix amt="30000"/>
          </a:blip>
          <a:srcRect t="5645" r="60" b="6569"/>
          <a:stretch/>
        </p:blipFill>
        <p:spPr>
          <a:xfrm>
            <a:off x="-242797" y="0"/>
            <a:ext cx="13859336" cy="6858000"/>
          </a:xfrm>
          <a:prstGeom prst="rect">
            <a:avLst/>
          </a:prstGeom>
          <a:gradFill>
            <a:gsLst>
              <a:gs pos="0">
                <a:schemeClr val="accent1">
                  <a:lumMod val="5000"/>
                  <a:lumOff val="95000"/>
                  <a:alpha val="4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9" name="TextBox 8">
            <a:extLst>
              <a:ext uri="{FF2B5EF4-FFF2-40B4-BE49-F238E27FC236}">
                <a16:creationId xmlns:a16="http://schemas.microsoft.com/office/drawing/2014/main" id="{CB71FC08-F9DA-4671-B8D8-1B3CFBC95F8C}"/>
              </a:ext>
            </a:extLst>
          </p:cNvPr>
          <p:cNvSpPr txBox="1"/>
          <p:nvPr/>
        </p:nvSpPr>
        <p:spPr>
          <a:xfrm>
            <a:off x="3343666" y="2951946"/>
            <a:ext cx="5504667" cy="954107"/>
          </a:xfrm>
          <a:prstGeom prst="rect">
            <a:avLst/>
          </a:prstGeom>
          <a:solidFill>
            <a:schemeClr val="bg1">
              <a:alpha val="54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3462A0"/>
                </a:solidFill>
                <a:latin typeface="Arial" panose="020B0604020202020204" pitchFamily="34" charset="0"/>
                <a:cs typeface="Arial" panose="020B0604020202020204" pitchFamily="34" charset="0"/>
              </a:rPr>
              <a:t>Maine CDC Office of Population Health Equity</a:t>
            </a:r>
          </a:p>
        </p:txBody>
      </p:sp>
    </p:spTree>
    <p:extLst>
      <p:ext uri="{BB962C8B-B14F-4D97-AF65-F5344CB8AC3E}">
        <p14:creationId xmlns:p14="http://schemas.microsoft.com/office/powerpoint/2010/main" val="1688149411"/>
      </p:ext>
    </p:extLst>
  </p:cSld>
  <p:clrMap bg1="lt1" tx1="dk1" bg2="lt2" tx2="dk2" accent1="accent1" accent2="accent2" accent3="accent3" accent4="accent4" accent5="accent5" accent6="accent6" hlink="hlink" folHlink="folHlink"/>
  <p:sldLayoutIdLst>
    <p:sldLayoutId id="21474841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5EBDC"/>
        </a:solidFill>
        <a:effectLst/>
      </p:bgPr>
    </p:bg>
    <p:spTree>
      <p:nvGrpSpPr>
        <p:cNvPr id="1" name=""/>
        <p:cNvGrpSpPr/>
        <p:nvPr/>
      </p:nvGrpSpPr>
      <p:grpSpPr>
        <a:xfrm>
          <a:off x="0" y="0"/>
          <a:ext cx="0" cy="0"/>
          <a:chOff x="0" y="0"/>
          <a:chExt cx="0" cy="0"/>
        </a:xfrm>
      </p:grpSpPr>
      <p:pic>
        <p:nvPicPr>
          <p:cNvPr id="4" name="Picture 3" descr="A picture containing text, vector graphics&#10;&#10;Description automatically generated">
            <a:extLst>
              <a:ext uri="{FF2B5EF4-FFF2-40B4-BE49-F238E27FC236}">
                <a16:creationId xmlns:a16="http://schemas.microsoft.com/office/drawing/2014/main" id="{7D0BCC7A-4FE8-3252-0E0A-31661D78E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75929" cy="6858000"/>
          </a:xfrm>
          <a:prstGeom prst="rect">
            <a:avLst/>
          </a:prstGeom>
        </p:spPr>
      </p:pic>
    </p:spTree>
    <p:extLst>
      <p:ext uri="{BB962C8B-B14F-4D97-AF65-F5344CB8AC3E}">
        <p14:creationId xmlns:p14="http://schemas.microsoft.com/office/powerpoint/2010/main" val="1286589701"/>
      </p:ext>
    </p:extLst>
  </p:cSld>
  <p:clrMap bg1="lt1" tx1="dk1" bg2="lt2" tx2="dk2" accent1="accent1" accent2="accent2" accent3="accent3" accent4="accent4" accent5="accent5" accent6="accent6" hlink="hlink" folHlink="folHlink"/>
  <p:sldLayoutIdLst>
    <p:sldLayoutId id="2147484163" r:id="rId1"/>
  </p:sldLayoutIdLst>
  <p:hf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5EBDC"/>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76BEDEA-CC6B-D8EC-2DBE-D4A1B0727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9" y="0"/>
            <a:ext cx="8528654" cy="68203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71FC08-F9DA-4671-B8D8-1B3CFBC95F8C}"/>
              </a:ext>
            </a:extLst>
          </p:cNvPr>
          <p:cNvSpPr txBox="1"/>
          <p:nvPr/>
        </p:nvSpPr>
        <p:spPr>
          <a:xfrm>
            <a:off x="3546866" y="2951946"/>
            <a:ext cx="5504667" cy="954107"/>
          </a:xfrm>
          <a:prstGeom prst="rect">
            <a:avLst/>
          </a:prstGeom>
          <a:solidFill>
            <a:schemeClr val="bg1">
              <a:alpha val="54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3462A0"/>
                </a:solidFill>
                <a:latin typeface="Arial" panose="020B0604020202020204" pitchFamily="34" charset="0"/>
                <a:cs typeface="Arial" panose="020B0604020202020204" pitchFamily="34" charset="0"/>
              </a:rPr>
              <a:t>Maine CDC Office of Population Health Equity</a:t>
            </a:r>
          </a:p>
        </p:txBody>
      </p:sp>
    </p:spTree>
    <p:extLst>
      <p:ext uri="{BB962C8B-B14F-4D97-AF65-F5344CB8AC3E}">
        <p14:creationId xmlns:p14="http://schemas.microsoft.com/office/powerpoint/2010/main" val="701913170"/>
      </p:ext>
    </p:extLst>
  </p:cSld>
  <p:clrMap bg1="lt1" tx1="dk1" bg2="lt2" tx2="dk2" accent1="accent1" accent2="accent2" accent3="accent3" accent4="accent4" accent5="accent5" accent6="accent6" hlink="hlink" folHlink="folHlink"/>
  <p:sldLayoutIdLst>
    <p:sldLayoutId id="2147484165"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2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3.xml"/><Relationship Id="rId7" Type="http://schemas.openxmlformats.org/officeDocument/2006/relationships/image" Target="../media/image23.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png"/><Relationship Id="rId5" Type="http://schemas.openxmlformats.org/officeDocument/2006/relationships/hyperlink" Target="mailto:CDC-OPHE-Support@maine.gov" TargetMode="External"/><Relationship Id="rId4" Type="http://schemas.openxmlformats.org/officeDocument/2006/relationships/notesSlide" Target="../notesSlides/notesSlide11.xml"/><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3.xml"/><Relationship Id="rId7" Type="http://schemas.openxmlformats.org/officeDocument/2006/relationships/image" Target="../media/image24.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www.ophepartners.org/" TargetMode="External"/><Relationship Id="rId5" Type="http://schemas.openxmlformats.org/officeDocument/2006/relationships/hyperlink" Target="mailto:CDC-OPHE-Support@maine.gov" TargetMode="External"/><Relationship Id="rId10" Type="http://schemas.openxmlformats.org/officeDocument/2006/relationships/image" Target="../media/image8.png"/><Relationship Id="rId4" Type="http://schemas.openxmlformats.org/officeDocument/2006/relationships/notesSlide" Target="../notesSlides/notesSlide12.xml"/><Relationship Id="rId9"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13.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5.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notesSlide" Target="../notesSlides/notesSlide6.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slideLayout" Target="../slideLayouts/slideLayout3.xml"/><Relationship Id="rId7" Type="http://schemas.openxmlformats.org/officeDocument/2006/relationships/image" Target="../media/image2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5" Type="http://schemas.openxmlformats.org/officeDocument/2006/relationships/image" Target="../media/image14.jpeg"/><Relationship Id="rId4" Type="http://schemas.openxmlformats.org/officeDocument/2006/relationships/notesSlide" Target="../notesSlides/notesSlide7.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23.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2.png"/><Relationship Id="rId5" Type="http://schemas.openxmlformats.org/officeDocument/2006/relationships/image" Target="../media/image20.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2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DE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D09DFC-1397-49A2-986A-3FCDCB9B2526}"/>
              </a:ext>
            </a:extLst>
          </p:cNvPr>
          <p:cNvSpPr>
            <a:spLocks noGrp="1"/>
          </p:cNvSpPr>
          <p:nvPr>
            <p:ph type="ctrTitle"/>
          </p:nvPr>
        </p:nvSpPr>
        <p:spPr>
          <a:xfrm>
            <a:off x="3339865" y="617655"/>
            <a:ext cx="8169383" cy="2503430"/>
          </a:xfrm>
        </p:spPr>
        <p:txBody>
          <a:bodyPr>
            <a:normAutofit/>
          </a:bodyPr>
          <a:lstStyle/>
          <a:p>
            <a:r>
              <a:rPr lang="en-US" sz="4400" dirty="0">
                <a:solidFill>
                  <a:schemeClr val="tx2"/>
                </a:solidFill>
              </a:rPr>
              <a:t>Health </a:t>
            </a:r>
            <a:r>
              <a:rPr lang="en-US" sz="4400">
                <a:solidFill>
                  <a:schemeClr val="tx2"/>
                </a:solidFill>
              </a:rPr>
              <a:t>Equity Infrastructure </a:t>
            </a:r>
            <a:br>
              <a:rPr lang="en-US" sz="4400" dirty="0">
                <a:solidFill>
                  <a:schemeClr val="tx2"/>
                </a:solidFill>
              </a:rPr>
            </a:br>
            <a:r>
              <a:rPr lang="en-US" sz="4400" dirty="0">
                <a:solidFill>
                  <a:schemeClr val="tx2"/>
                </a:solidFill>
              </a:rPr>
              <a:t>Technical </a:t>
            </a:r>
            <a:r>
              <a:rPr lang="en-US" sz="4400" dirty="0">
                <a:solidFill>
                  <a:srgbClr val="44546A"/>
                </a:solidFill>
              </a:rPr>
              <a:t>Assistance</a:t>
            </a:r>
          </a:p>
        </p:txBody>
      </p:sp>
      <p:sp>
        <p:nvSpPr>
          <p:cNvPr id="5" name="Subtitle 4">
            <a:extLst>
              <a:ext uri="{FF2B5EF4-FFF2-40B4-BE49-F238E27FC236}">
                <a16:creationId xmlns:a16="http://schemas.microsoft.com/office/drawing/2014/main" id="{A63C3577-F31C-44B4-BD3F-C024F6E02517}"/>
              </a:ext>
            </a:extLst>
          </p:cNvPr>
          <p:cNvSpPr>
            <a:spLocks noGrp="1"/>
          </p:cNvSpPr>
          <p:nvPr>
            <p:ph type="subTitle" idx="1"/>
          </p:nvPr>
        </p:nvSpPr>
        <p:spPr>
          <a:xfrm>
            <a:off x="3339865" y="3121085"/>
            <a:ext cx="8500645" cy="1499438"/>
          </a:xfrm>
        </p:spPr>
        <p:txBody>
          <a:bodyPr>
            <a:normAutofit/>
          </a:bodyPr>
          <a:lstStyle/>
          <a:p>
            <a:r>
              <a:rPr lang="en-US" sz="2400" b="1" dirty="0">
                <a:solidFill>
                  <a:schemeClr val="accent6"/>
                </a:solidFill>
              </a:rPr>
              <a:t>Health Equity Infrastructure and Capacity-Building</a:t>
            </a:r>
          </a:p>
          <a:p>
            <a:r>
              <a:rPr lang="en-US" sz="2400" b="1" dirty="0">
                <a:solidFill>
                  <a:schemeClr val="accent6"/>
                </a:solidFill>
              </a:rPr>
              <a:t>Quarterly Progress Report</a:t>
            </a:r>
          </a:p>
        </p:txBody>
      </p:sp>
      <p:sp>
        <p:nvSpPr>
          <p:cNvPr id="6" name="Text Placeholder 5">
            <a:extLst>
              <a:ext uri="{FF2B5EF4-FFF2-40B4-BE49-F238E27FC236}">
                <a16:creationId xmlns:a16="http://schemas.microsoft.com/office/drawing/2014/main" id="{26D59EB1-241D-4094-9D31-E0046A29F4CC}"/>
              </a:ext>
            </a:extLst>
          </p:cNvPr>
          <p:cNvSpPr>
            <a:spLocks noGrp="1"/>
          </p:cNvSpPr>
          <p:nvPr>
            <p:ph type="body" sz="quarter" idx="10"/>
          </p:nvPr>
        </p:nvSpPr>
        <p:spPr>
          <a:xfrm>
            <a:off x="3440747" y="4259509"/>
            <a:ext cx="6428151" cy="361014"/>
          </a:xfrm>
        </p:spPr>
        <p:txBody>
          <a:bodyPr>
            <a:normAutofit fontScale="92500" lnSpcReduction="10000"/>
          </a:bodyPr>
          <a:lstStyle/>
          <a:p>
            <a:pPr marL="0" indent="0">
              <a:buNone/>
            </a:pPr>
            <a:r>
              <a:rPr lang="en-US" sz="2400" b="1" dirty="0">
                <a:solidFill>
                  <a:schemeClr val="tx2">
                    <a:lumMod val="75000"/>
                  </a:schemeClr>
                </a:solidFill>
              </a:rPr>
              <a:t>March 2023</a:t>
            </a:r>
          </a:p>
        </p:txBody>
      </p:sp>
      <p:pic>
        <p:nvPicPr>
          <p:cNvPr id="1026" name="Picture 2">
            <a:extLst>
              <a:ext uri="{FF2B5EF4-FFF2-40B4-BE49-F238E27FC236}">
                <a16:creationId xmlns:a16="http://schemas.microsoft.com/office/drawing/2014/main" id="{ECD022A1-C4D6-272E-DA9B-362669C006E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48" b="96047" l="750" r="98750">
                        <a14:foregroundMark x1="3000" y1="6719" x2="3000" y2="6719"/>
                        <a14:foregroundMark x1="11375" y1="33992" x2="11375" y2="33992"/>
                        <a14:foregroundMark x1="23250" y1="33992" x2="23250" y2="33992"/>
                        <a14:foregroundMark x1="28500" y1="7510" x2="28500" y2="7510"/>
                        <a14:foregroundMark x1="19500" y1="65613" x2="19500" y2="65613"/>
                        <a14:foregroundMark x1="27625" y1="92490" x2="27625" y2="92490"/>
                        <a14:foregroundMark x1="20125" y1="30040" x2="20125" y2="30040"/>
                        <a14:foregroundMark x1="28250" y1="7510" x2="28250" y2="7510"/>
                        <a14:foregroundMark x1="3625" y1="89328" x2="3625" y2="89328"/>
                        <a14:foregroundMark x1="9250" y1="65613" x2="9250" y2="65613"/>
                        <a14:foregroundMark x1="9500" y1="60870" x2="9500" y2="60870"/>
                        <a14:foregroundMark x1="13000" y1="30040" x2="13000" y2="30040"/>
                        <a14:foregroundMark x1="13000" y1="30040" x2="13000" y2="30040"/>
                        <a14:foregroundMark x1="10500" y1="22134" x2="7000" y2="33992"/>
                        <a14:foregroundMark x1="27000" y1="8696" x2="27000" y2="8696"/>
                        <a14:foregroundMark x1="27625" y1="86561" x2="27625" y2="86561"/>
                        <a14:foregroundMark x1="28250" y1="85375" x2="28500" y2="91304"/>
                        <a14:foregroundMark x1="27250" y1="86561" x2="27250" y2="86561"/>
                        <a14:foregroundMark x1="27625" y1="87352" x2="25375" y2="92490"/>
                        <a14:foregroundMark x1="8875" y1="56917" x2="9500" y2="72727"/>
                        <a14:foregroundMark x1="23500" y1="63636" x2="27000" y2="63636"/>
                        <a14:foregroundMark x1="20500" y1="13834" x2="27125" y2="39526"/>
                        <a14:foregroundMark x1="26875" y1="5929" x2="27375" y2="5929"/>
                        <a14:foregroundMark x1="25875" y1="57312" x2="20000" y2="82609"/>
                        <a14:foregroundMark x1="28625" y1="85375" x2="27250" y2="90514"/>
                        <a14:foregroundMark x1="20000" y1="94466" x2="18750" y2="91700"/>
                        <a14:foregroundMark x1="750" y1="85375" x2="2875" y2="94466"/>
                        <a14:foregroundMark x1="9875" y1="70751" x2="9875" y2="67194"/>
                        <a14:foregroundMark x1="3125" y1="4348" x2="1250" y2="10672"/>
                        <a14:foregroundMark x1="40896" y1="17324" x2="40623" y2="20691"/>
                        <a14:foregroundMark x1="41500" y1="9881" x2="40932" y2="16888"/>
                        <a14:foregroundMark x1="49284" y1="30712" x2="50500" y2="34387"/>
                        <a14:foregroundMark x1="42000" y1="8696" x2="42562" y2="10395"/>
                        <a14:foregroundMark x1="50500" y1="34387" x2="50061" y2="33862"/>
                        <a14:foregroundMark x1="51408" y1="24109" x2="52125" y2="25296"/>
                        <a14:foregroundMark x1="50287" y1="22255" x2="50586" y2="22750"/>
                        <a14:foregroundMark x1="41375" y1="7510" x2="42839" y2="9932"/>
                        <a14:foregroundMark x1="48609" y1="38638" x2="48375" y2="39526"/>
                        <a14:foregroundMark x1="50770" y1="30435" x2="49962" y2="33502"/>
                        <a14:foregroundMark x1="52125" y1="25296" x2="50770" y2="30435"/>
                        <a14:foregroundMark x1="57750" y1="5929" x2="57375" y2="10277"/>
                        <a14:foregroundMark x1="56750" y1="7115" x2="56500" y2="35573"/>
                        <a14:foregroundMark x1="67875" y1="8696" x2="67750" y2="33992"/>
                        <a14:foregroundMark x1="70750" y1="27273" x2="75000" y2="24901"/>
                        <a14:foregroundMark x1="76875" y1="9091" x2="76375" y2="31225"/>
                        <a14:foregroundMark x1="82500" y1="7115" x2="85375" y2="5534"/>
                        <a14:foregroundMark x1="40125" y1="67194" x2="40125" y2="67194"/>
                        <a14:foregroundMark x1="46625" y1="70356" x2="46625" y2="70356"/>
                        <a14:foregroundMark x1="47875" y1="69170" x2="47875" y2="69170"/>
                        <a14:foregroundMark x1="49500" y1="70751" x2="49500" y2="70751"/>
                        <a14:foregroundMark x1="52875" y1="70356" x2="52875" y2="70356"/>
                        <a14:foregroundMark x1="54000" y1="75494" x2="54000" y2="75494"/>
                        <a14:foregroundMark x1="57000" y1="67194" x2="57000" y2="67194"/>
                        <a14:foregroundMark x1="61625" y1="67984" x2="61625" y2="67984"/>
                        <a14:foregroundMark x1="63500" y1="69170" x2="63500" y2="69170"/>
                        <a14:foregroundMark x1="65375" y1="71937" x2="65375" y2="71937"/>
                        <a14:foregroundMark x1="65375" y1="66403" x2="65375" y2="66403"/>
                        <a14:foregroundMark x1="67500" y1="69565" x2="67500" y2="69565"/>
                        <a14:foregroundMark x1="70125" y1="76285" x2="70125" y2="76285"/>
                        <a14:foregroundMark x1="75500" y1="71937" x2="75500" y2="71937"/>
                        <a14:foregroundMark x1="77000" y1="69565" x2="77000" y2="69565"/>
                        <a14:foregroundMark x1="42125" y1="89328" x2="42125" y2="89328"/>
                        <a14:foregroundMark x1="44750" y1="90909" x2="44750" y2="90909"/>
                        <a14:foregroundMark x1="47250" y1="90514" x2="47250" y2="90514"/>
                        <a14:foregroundMark x1="50125" y1="96047" x2="50125" y2="96047"/>
                        <a14:foregroundMark x1="68625" y1="90909" x2="68625" y2="90909"/>
                        <a14:foregroundMark x1="71625" y1="93281" x2="71625" y2="93281"/>
                        <a14:foregroundMark x1="75875" y1="90119" x2="75875" y2="90119"/>
                        <a14:foregroundMark x1="78750" y1="90119" x2="78750" y2="90119"/>
                        <a14:foregroundMark x1="79750" y1="89328" x2="79750" y2="89328"/>
                        <a14:foregroundMark x1="78250" y1="90909" x2="78250" y2="90909"/>
                        <a14:foregroundMark x1="81750" y1="90514" x2="81750" y2="90514"/>
                        <a14:foregroundMark x1="65750" y1="93281" x2="65750" y2="93281"/>
                        <a14:foregroundMark x1="62625" y1="91700" x2="62625" y2="91700"/>
                        <a14:foregroundMark x1="59250" y1="90514" x2="59250" y2="90514"/>
                        <a14:foregroundMark x1="57625" y1="66403" x2="57625" y2="66403"/>
                        <a14:foregroundMark x1="57875" y1="89328" x2="57875" y2="89328"/>
                        <a14:foregroundMark x1="58625" y1="65217" x2="58625" y2="65217"/>
                        <a14:foregroundMark x1="55875" y1="90119" x2="55875" y2="90119"/>
                        <a14:foregroundMark x1="52875" y1="91700" x2="52875" y2="91700"/>
                        <a14:foregroundMark x1="81375" y1="90119" x2="81375" y2="90119"/>
                        <a14:foregroundMark x1="85625" y1="88933" x2="85625" y2="88933"/>
                        <a14:foregroundMark x1="89375" y1="90119" x2="89375" y2="90119"/>
                        <a14:foregroundMark x1="94500" y1="91700" x2="94500" y2="91700"/>
                        <a14:foregroundMark x1="96000" y1="91700" x2="96000" y2="91700"/>
                        <a14:foregroundMark x1="98750" y1="96047" x2="98750" y2="96047"/>
                        <a14:foregroundMark x1="93500" y1="93676" x2="93500" y2="93676"/>
                        <a14:foregroundMark x1="94500" y1="85771" x2="94500" y2="85771"/>
                        <a14:foregroundMark x1="47875" y1="65217" x2="47875" y2="65217"/>
                        <a14:foregroundMark x1="50750" y1="33202" x2="49250" y2="30435"/>
                        <a14:foregroundMark x1="49783" y1="30435" x2="48625" y2="39130"/>
                        <a14:foregroundMark x1="50625" y1="24111" x2="49783" y2="30435"/>
                        <a14:foregroundMark x1="59625" y1="85375" x2="59625" y2="85375"/>
                        <a14:foregroundMark x1="54125" y1="68379" x2="54125" y2="68379"/>
                        <a14:backgroundMark x1="33000" y1="24901" x2="34250" y2="37549"/>
                        <a14:backgroundMark x1="34250" y1="31621" x2="33000" y2="64822"/>
                        <a14:backgroundMark x1="33000" y1="35968" x2="32500" y2="81423"/>
                        <a14:backgroundMark x1="46000" y1="20949" x2="46959" y2="25665"/>
                        <a14:backgroundMark x1="46375" y1="18182" x2="47129" y2="24384"/>
                        <a14:backgroundMark x1="46000" y1="17787" x2="43125" y2="24111"/>
                        <a14:backgroundMark x1="46625" y1="14625" x2="44500" y2="18182"/>
                        <a14:backgroundMark x1="42625" y1="24111" x2="41875" y2="28063"/>
                        <a14:backgroundMark x1="99500" y1="99209" x2="99500" y2="99209"/>
                        <a14:backgroundMark x1="45750" y1="71937" x2="45750" y2="71937"/>
                        <a14:backgroundMark x1="53750" y1="69960" x2="53750" y2="69960"/>
                        <a14:backgroundMark x1="53125" y1="70356" x2="53125" y2="70356"/>
                        <a14:backgroundMark x1="47500" y1="69565" x2="47500" y2="69565"/>
                        <a14:backgroundMark x1="47750" y1="69565" x2="47750" y2="69565"/>
                        <a14:backgroundMark x1="40875" y1="87747" x2="40875" y2="87747"/>
                        <a14:backgroundMark x1="43875" y1="92095" x2="43875" y2="92095"/>
                        <a14:backgroundMark x1="47500" y1="92490" x2="47500" y2="92490"/>
                        <a14:backgroundMark x1="47125" y1="90514" x2="47125" y2="90514"/>
                        <a14:backgroundMark x1="55000" y1="93676" x2="55000" y2="93676"/>
                        <a14:backgroundMark x1="61625" y1="91304" x2="61625" y2="91304"/>
                        <a14:backgroundMark x1="70250" y1="70356" x2="70250" y2="70356"/>
                        <a14:backgroundMark x1="74625" y1="70751" x2="74625" y2="70751"/>
                        <a14:backgroundMark x1="72750" y1="90909" x2="72750" y2="90909"/>
                        <a14:backgroundMark x1="75875" y1="93676" x2="75875" y2="93676"/>
                        <a14:backgroundMark x1="78750" y1="90909" x2="78750" y2="90909"/>
                        <a14:backgroundMark x1="89250" y1="92095" x2="89250" y2="92095"/>
                        <a14:backgroundMark x1="49125" y1="30435" x2="49125" y2="30435"/>
                        <a14:backgroundMark x1="47625" y1="65217" x2="47625" y2="65217"/>
                        <a14:backgroundMark x1="66500" y1="66403" x2="66375" y2="66403"/>
                        <a14:backgroundMark x1="65875" y1="66798" x2="66250" y2="66798"/>
                        <a14:backgroundMark x1="66000" y1="67589" x2="65875" y2="67589"/>
                        <a14:backgroundMark x1="66125" y1="66403" x2="66375" y2="66798"/>
                        <a14:backgroundMark x1="75875" y1="91700" x2="75875" y2="91700"/>
                        <a14:backgroundMark x1="75750" y1="90909" x2="75750" y2="90909"/>
                        <a14:backgroundMark x1="81875" y1="90909" x2="81875" y2="90909"/>
                        <a14:backgroundMark x1="78750" y1="91304" x2="78750" y2="90119"/>
                        <a14:backgroundMark x1="47500" y1="91304" x2="47500" y2="91304"/>
                        <a14:backgroundMark x1="66375" y1="66798" x2="66125" y2="67194"/>
                        <a14:backgroundMark x1="65500" y1="66403" x2="65500" y2="66403"/>
                        <a14:backgroundMark x1="69875" y1="78261" x2="70125" y2="78656"/>
                        <a14:backgroundMark x1="70375" y1="78656" x2="70000" y2="79447"/>
                      </a14:backgroundRemoval>
                    </a14:imgEffect>
                  </a14:imgLayer>
                </a14:imgProps>
              </a:ext>
              <a:ext uri="{28A0092B-C50C-407E-A947-70E740481C1C}">
                <a14:useLocalDpi xmlns:a14="http://schemas.microsoft.com/office/drawing/2010/main" val="0"/>
              </a:ext>
            </a:extLst>
          </a:blip>
          <a:srcRect/>
          <a:stretch>
            <a:fillRect/>
          </a:stretch>
        </p:blipFill>
        <p:spPr bwMode="auto">
          <a:xfrm>
            <a:off x="7404891" y="5190583"/>
            <a:ext cx="4187616" cy="1324333"/>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D7AAA1C0-24CB-A5F9-0450-55DAC84DA9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60225573"/>
      </p:ext>
    </p:extLst>
  </p:cSld>
  <p:clrMapOvr>
    <a:masterClrMapping/>
  </p:clrMapOvr>
  <mc:AlternateContent xmlns:mc="http://schemas.openxmlformats.org/markup-compatibility/2006" xmlns:p14="http://schemas.microsoft.com/office/powerpoint/2010/main">
    <mc:Choice Requires="p14">
      <p:transition spd="slow" p14:dur="2000" advTm="13863"/>
    </mc:Choice>
    <mc:Fallback xmlns="">
      <p:transition spd="slow" advTm="13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5531-9859-097D-055E-39D5949B12AF}"/>
              </a:ext>
            </a:extLst>
          </p:cNvPr>
          <p:cNvSpPr>
            <a:spLocks noGrp="1"/>
          </p:cNvSpPr>
          <p:nvPr>
            <p:ph type="title"/>
          </p:nvPr>
        </p:nvSpPr>
        <p:spPr>
          <a:xfrm>
            <a:off x="2024261" y="309558"/>
            <a:ext cx="10515600" cy="1325563"/>
          </a:xfrm>
        </p:spPr>
        <p:txBody>
          <a:bodyPr/>
          <a:lstStyle/>
          <a:p>
            <a:r>
              <a:rPr lang="en-US" dirty="0">
                <a:solidFill>
                  <a:schemeClr val="accent6"/>
                </a:solidFill>
              </a:rPr>
              <a:t>Capacity Plan Outcomes Table</a:t>
            </a:r>
          </a:p>
        </p:txBody>
      </p:sp>
      <p:sp>
        <p:nvSpPr>
          <p:cNvPr id="4" name="Footer Placeholder 3">
            <a:extLst>
              <a:ext uri="{FF2B5EF4-FFF2-40B4-BE49-F238E27FC236}">
                <a16:creationId xmlns:a16="http://schemas.microsoft.com/office/drawing/2014/main" id="{AEE42E33-24E4-8AF3-8DEE-A39BFA6AAC2D}"/>
              </a:ext>
            </a:extLst>
          </p:cNvPr>
          <p:cNvSpPr>
            <a:spLocks noGrp="1"/>
          </p:cNvSpPr>
          <p:nvPr>
            <p:ph type="ftr" sz="quarter" idx="3"/>
          </p:nvPr>
        </p:nvSpPr>
        <p:spPr/>
        <p:txBody>
          <a:bodyPr/>
          <a:lstStyle/>
          <a:p>
            <a:pPr algn="l"/>
            <a:r>
              <a:rPr lang="en-US"/>
              <a:t>Maine CDC Office of Population Health Equity</a:t>
            </a:r>
          </a:p>
        </p:txBody>
      </p:sp>
      <p:sp>
        <p:nvSpPr>
          <p:cNvPr id="5" name="Slide Number Placeholder 4">
            <a:extLst>
              <a:ext uri="{FF2B5EF4-FFF2-40B4-BE49-F238E27FC236}">
                <a16:creationId xmlns:a16="http://schemas.microsoft.com/office/drawing/2014/main" id="{80883670-B53D-D34B-B734-C9CE409DCB3A}"/>
              </a:ext>
            </a:extLst>
          </p:cNvPr>
          <p:cNvSpPr>
            <a:spLocks noGrp="1"/>
          </p:cNvSpPr>
          <p:nvPr>
            <p:ph type="sldNum" sz="quarter" idx="4"/>
          </p:nvPr>
        </p:nvSpPr>
        <p:spPr/>
        <p:txBody>
          <a:bodyPr/>
          <a:lstStyle/>
          <a:p>
            <a:fld id="{960B85FE-ED6D-4395-80A0-C6A78F270318}" type="slidenum">
              <a:rPr lang="en-US" smtClean="0"/>
              <a:t>10</a:t>
            </a:fld>
            <a:endParaRPr lang="en-US"/>
          </a:p>
        </p:txBody>
      </p:sp>
      <p:graphicFrame>
        <p:nvGraphicFramePr>
          <p:cNvPr id="6" name="Table 5">
            <a:extLst>
              <a:ext uri="{FF2B5EF4-FFF2-40B4-BE49-F238E27FC236}">
                <a16:creationId xmlns:a16="http://schemas.microsoft.com/office/drawing/2014/main" id="{7BDEADE5-D31E-3B76-0A67-82C710A6CEA6}"/>
              </a:ext>
            </a:extLst>
          </p:cNvPr>
          <p:cNvGraphicFramePr>
            <a:graphicFrameLocks noGrp="1"/>
          </p:cNvGraphicFramePr>
          <p:nvPr>
            <p:extLst>
              <p:ext uri="{D42A27DB-BD31-4B8C-83A1-F6EECF244321}">
                <p14:modId xmlns:p14="http://schemas.microsoft.com/office/powerpoint/2010/main" val="992663341"/>
              </p:ext>
            </p:extLst>
          </p:nvPr>
        </p:nvGraphicFramePr>
        <p:xfrm>
          <a:off x="749670" y="1798809"/>
          <a:ext cx="10905166" cy="4346601"/>
        </p:xfrm>
        <a:graphic>
          <a:graphicData uri="http://schemas.openxmlformats.org/drawingml/2006/table">
            <a:tbl>
              <a:tblPr firstRow="1" firstCol="1" bandRow="1"/>
              <a:tblGrid>
                <a:gridCol w="2348116">
                  <a:extLst>
                    <a:ext uri="{9D8B030D-6E8A-4147-A177-3AD203B41FA5}">
                      <a16:colId xmlns:a16="http://schemas.microsoft.com/office/drawing/2014/main" val="462701595"/>
                    </a:ext>
                  </a:extLst>
                </a:gridCol>
                <a:gridCol w="4269091">
                  <a:extLst>
                    <a:ext uri="{9D8B030D-6E8A-4147-A177-3AD203B41FA5}">
                      <a16:colId xmlns:a16="http://schemas.microsoft.com/office/drawing/2014/main" val="3538766185"/>
                    </a:ext>
                  </a:extLst>
                </a:gridCol>
                <a:gridCol w="4287959">
                  <a:extLst>
                    <a:ext uri="{9D8B030D-6E8A-4147-A177-3AD203B41FA5}">
                      <a16:colId xmlns:a16="http://schemas.microsoft.com/office/drawing/2014/main" val="2387992235"/>
                    </a:ext>
                  </a:extLst>
                </a:gridCol>
              </a:tblGrid>
              <a:tr h="590975">
                <a:tc>
                  <a:txBody>
                    <a:bodyPr/>
                    <a:lstStyle/>
                    <a:p>
                      <a:pPr marL="0" marR="0">
                        <a:lnSpc>
                          <a:spcPct val="107000"/>
                        </a:lnSpc>
                        <a:spcBef>
                          <a:spcPts val="0"/>
                        </a:spcBef>
                        <a:spcAft>
                          <a:spcPts val="800"/>
                        </a:spcAft>
                      </a:pPr>
                      <a:r>
                        <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What Belongs Here</a:t>
                      </a:r>
                      <a:endParaRPr lang="en-US"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3677"/>
                    </a:solidFill>
                  </a:tcPr>
                </a:tc>
                <a:tc>
                  <a:txBody>
                    <a:bodyPr/>
                    <a:lstStyle/>
                    <a:p>
                      <a:pPr marL="0" marR="0" algn="ctr">
                        <a:lnSpc>
                          <a:spcPct val="107000"/>
                        </a:lnSpc>
                        <a:spcBef>
                          <a:spcPts val="0"/>
                        </a:spcBef>
                        <a:spcAft>
                          <a:spcPts val="80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Current Quarter Outcomes Example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3677"/>
                    </a:solidFill>
                  </a:tcPr>
                </a:tc>
                <a:tc>
                  <a:txBody>
                    <a:bodyPr/>
                    <a:lstStyle/>
                    <a:p>
                      <a:pPr marL="0" marR="0" algn="ctr">
                        <a:lnSpc>
                          <a:spcPct val="107000"/>
                        </a:lnSpc>
                        <a:spcBef>
                          <a:spcPts val="0"/>
                        </a:spcBef>
                        <a:spcAft>
                          <a:spcPts val="800"/>
                        </a:spcAft>
                      </a:pPr>
                      <a:r>
                        <a:rPr lang="en-US" sz="18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Think About…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3677"/>
                    </a:solidFill>
                  </a:tcPr>
                </a:tc>
                <a:extLst>
                  <a:ext uri="{0D108BD9-81ED-4DB2-BD59-A6C34878D82A}">
                    <a16:rowId xmlns:a16="http://schemas.microsoft.com/office/drawing/2014/main" val="3287435056"/>
                  </a:ext>
                </a:extLst>
              </a:tr>
              <a:tr h="677652">
                <a:tc>
                  <a:txBody>
                    <a:bodyPr/>
                    <a:lstStyle/>
                    <a:p>
                      <a:pPr marL="0" marR="0">
                        <a:lnSpc>
                          <a:spcPct val="107000"/>
                        </a:lnSpc>
                        <a:spcBef>
                          <a:spcPts val="0"/>
                        </a:spcBef>
                        <a:spcAft>
                          <a:spcPts val="800"/>
                        </a:spcAft>
                      </a:pPr>
                      <a:r>
                        <a:rPr lang="en-US" sz="1800" b="1"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Overall Progress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toward Major Objective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600" i="1">
                          <a:effectLst/>
                          <a:latin typeface="Arial"/>
                          <a:ea typeface="Times New Roman" panose="02020603050405020304" pitchFamily="18" charset="0"/>
                          <a:cs typeface="Times New Roman"/>
                        </a:rPr>
                        <a:t>Our organization has made steady progress towards our major objective of </a:t>
                      </a:r>
                      <a:r>
                        <a:rPr lang="en-US" sz="1600" b="1" i="1">
                          <a:solidFill>
                            <a:schemeClr val="accent6"/>
                          </a:solidFill>
                          <a:effectLst/>
                          <a:latin typeface="Arial"/>
                          <a:ea typeface="Times New Roman" panose="02020603050405020304" pitchFamily="18" charset="0"/>
                          <a:cs typeface="Times New Roman"/>
                        </a:rPr>
                        <a:t>increasing the number of individuals served </a:t>
                      </a:r>
                      <a:r>
                        <a:rPr lang="en-US" sz="1600" b="0" i="1">
                          <a:effectLst/>
                          <a:latin typeface="Arial"/>
                          <a:ea typeface="Times New Roman" panose="02020603050405020304" pitchFamily="18" charset="0"/>
                          <a:cs typeface="Times New Roman"/>
                        </a:rPr>
                        <a:t>by hiring for a key staff position.</a:t>
                      </a:r>
                      <a:endParaRPr lang="en-US" sz="1600" b="0">
                        <a:effectLst/>
                        <a:latin typeface="Arial"/>
                        <a:ea typeface="Times New Roman" panose="02020603050405020304" pitchFamily="18"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Arial" panose="020B0604020202020204" pitchFamily="34" charset="0"/>
                        <a:buChar char="•"/>
                      </a:pPr>
                      <a:r>
                        <a:rPr lang="en-US" sz="1800" b="0" i="0" dirty="0">
                          <a:effectLst/>
                          <a:latin typeface="Arial"/>
                          <a:ea typeface="Times New Roman" panose="02020603050405020304" pitchFamily="18" charset="0"/>
                          <a:cs typeface="Times New Roman"/>
                        </a:rPr>
                        <a:t>Your major objective(s) and tasks</a:t>
                      </a:r>
                    </a:p>
                    <a:p>
                      <a:pPr marL="285750" marR="0" indent="-285750">
                        <a:lnSpc>
                          <a:spcPct val="107000"/>
                        </a:lnSpc>
                        <a:spcBef>
                          <a:spcPts val="0"/>
                        </a:spcBef>
                        <a:spcAft>
                          <a:spcPts val="0"/>
                        </a:spcAft>
                        <a:buFont typeface="Arial" panose="020B0604020202020204" pitchFamily="34" charset="0"/>
                        <a:buChar char="•"/>
                      </a:pPr>
                      <a:r>
                        <a:rPr lang="en-US" sz="1800" b="0" i="0" dirty="0">
                          <a:effectLst/>
                          <a:latin typeface="Arial"/>
                          <a:ea typeface="Times New Roman" panose="02020603050405020304" pitchFamily="18" charset="0"/>
                          <a:cs typeface="Times New Roman"/>
                        </a:rPr>
                        <a:t>Your outcomes and measures that indicate progress </a:t>
                      </a:r>
                    </a:p>
                    <a:p>
                      <a:pPr marL="285750" marR="0" indent="-285750">
                        <a:lnSpc>
                          <a:spcPct val="107000"/>
                        </a:lnSpc>
                        <a:spcBef>
                          <a:spcPts val="0"/>
                        </a:spcBef>
                        <a:spcAft>
                          <a:spcPts val="0"/>
                        </a:spcAft>
                        <a:buFont typeface="Arial" panose="020B0604020202020204" pitchFamily="34" charset="0"/>
                        <a:buChar char="•"/>
                      </a:pPr>
                      <a:r>
                        <a:rPr lang="en-US" sz="1800" b="0" i="0" dirty="0">
                          <a:effectLst/>
                          <a:latin typeface="Arial"/>
                          <a:ea typeface="Times New Roman" panose="02020603050405020304" pitchFamily="18" charset="0"/>
                          <a:cs typeface="Times New Roman"/>
                        </a:rPr>
                        <a:t>Broader description of the past quarter’s progress and any changes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3685091"/>
                  </a:ext>
                </a:extLst>
              </a:tr>
              <a:tr h="677652">
                <a:tc>
                  <a:txBody>
                    <a:bodyPr/>
                    <a:lstStyle/>
                    <a:p>
                      <a:pPr marL="0" marR="0">
                        <a:lnSpc>
                          <a:spcPct val="107000"/>
                        </a:lnSpc>
                        <a:spcBef>
                          <a:spcPts val="0"/>
                        </a:spcBef>
                        <a:spcAft>
                          <a:spcPts val="800"/>
                        </a:spcAft>
                      </a:pPr>
                      <a:r>
                        <a:rPr lang="en-US" sz="1800" b="1"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Successes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Toward Major Objective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600" i="1">
                          <a:effectLst/>
                          <a:latin typeface="Arial"/>
                          <a:ea typeface="Times New Roman" panose="02020603050405020304" pitchFamily="18" charset="0"/>
                          <a:cs typeface="Times New Roman"/>
                        </a:rPr>
                        <a:t>We </a:t>
                      </a:r>
                      <a:r>
                        <a:rPr lang="en-US" sz="1600" b="1" i="1">
                          <a:solidFill>
                            <a:schemeClr val="accent6"/>
                          </a:solidFill>
                          <a:effectLst/>
                          <a:latin typeface="Arial"/>
                          <a:ea typeface="Times New Roman" panose="02020603050405020304" pitchFamily="18" charset="0"/>
                          <a:cs typeface="Times New Roman"/>
                        </a:rPr>
                        <a:t>recruited and hired for an Outreach Coordinator</a:t>
                      </a:r>
                      <a:r>
                        <a:rPr lang="en-US" sz="1600" i="1">
                          <a:solidFill>
                            <a:schemeClr val="accent6"/>
                          </a:solidFill>
                          <a:effectLst/>
                          <a:latin typeface="Arial"/>
                          <a:ea typeface="Times New Roman" panose="02020603050405020304" pitchFamily="18" charset="0"/>
                          <a:cs typeface="Times New Roman"/>
                        </a:rPr>
                        <a:t> </a:t>
                      </a:r>
                      <a:r>
                        <a:rPr lang="en-US" sz="1600" i="1">
                          <a:effectLst/>
                          <a:latin typeface="Arial"/>
                          <a:ea typeface="Times New Roman" panose="02020603050405020304" pitchFamily="18" charset="0"/>
                          <a:cs typeface="Times New Roman"/>
                        </a:rPr>
                        <a:t>in mid-October who is conducting outreach to parents by collaborating with local schools.</a:t>
                      </a:r>
                      <a:endParaRPr lang="en-US" sz="1600">
                        <a:effectLst/>
                        <a:latin typeface="Arial"/>
                        <a:ea typeface="Times New Roman" panose="02020603050405020304" pitchFamily="18"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Arial" panose="020B0604020202020204" pitchFamily="34" charset="0"/>
                        <a:buChar char="•"/>
                      </a:pPr>
                      <a:r>
                        <a:rPr lang="en-US" sz="1800" b="0" i="0" dirty="0">
                          <a:effectLst/>
                          <a:latin typeface="Arial" panose="020B0604020202020204" pitchFamily="34" charset="0"/>
                          <a:ea typeface="Times New Roman" panose="02020603050405020304" pitchFamily="18" charset="0"/>
                          <a:cs typeface="Times New Roman" panose="02020603050405020304" pitchFamily="18" charset="0"/>
                        </a:rPr>
                        <a:t>Specific actions or tasks</a:t>
                      </a:r>
                    </a:p>
                    <a:p>
                      <a:pPr marL="285750" marR="0" indent="-285750">
                        <a:lnSpc>
                          <a:spcPct val="107000"/>
                        </a:lnSpc>
                        <a:spcBef>
                          <a:spcPts val="0"/>
                        </a:spcBef>
                        <a:spcAft>
                          <a:spcPts val="0"/>
                        </a:spcAft>
                        <a:buFont typeface="Arial" panose="020B0604020202020204" pitchFamily="34" charset="0"/>
                        <a:buChar char="•"/>
                      </a:pPr>
                      <a:r>
                        <a:rPr lang="en-US" sz="1800" b="0" i="0" dirty="0">
                          <a:effectLst/>
                          <a:latin typeface="Arial" panose="020B0604020202020204" pitchFamily="34" charset="0"/>
                          <a:ea typeface="Times New Roman" panose="02020603050405020304" pitchFamily="18" charset="0"/>
                          <a:cs typeface="Times New Roman" panose="02020603050405020304" pitchFamily="18" charset="0"/>
                        </a:rPr>
                        <a:t>More detailed examples, measures, and timing, including changes</a:t>
                      </a:r>
                    </a:p>
                    <a:p>
                      <a:pPr marL="285750" marR="0" indent="-285750">
                        <a:lnSpc>
                          <a:spcPct val="107000"/>
                        </a:lnSpc>
                        <a:spcBef>
                          <a:spcPts val="0"/>
                        </a:spcBef>
                        <a:spcAft>
                          <a:spcPts val="0"/>
                        </a:spcAft>
                        <a:buFont typeface="Arial" panose="020B0604020202020204" pitchFamily="34" charset="0"/>
                        <a:buChar char="•"/>
                      </a:pPr>
                      <a:r>
                        <a:rPr lang="en-US" sz="1800" b="0" i="0" dirty="0">
                          <a:effectLst/>
                          <a:latin typeface="Arial" panose="020B0604020202020204" pitchFamily="34" charset="0"/>
                          <a:ea typeface="Times New Roman" panose="02020603050405020304" pitchFamily="18" charset="0"/>
                          <a:cs typeface="Times New Roman" panose="02020603050405020304" pitchFamily="18" charset="0"/>
                        </a:rPr>
                        <a:t>Person-focused success stories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8682061"/>
                  </a:ext>
                </a:extLst>
              </a:tr>
              <a:tr h="472780">
                <a:tc>
                  <a:txBody>
                    <a:bodyPr/>
                    <a:lstStyle/>
                    <a:p>
                      <a:pPr marL="0" marR="0">
                        <a:lnSpc>
                          <a:spcPct val="107000"/>
                        </a:lnSpc>
                        <a:spcBef>
                          <a:spcPts val="0"/>
                        </a:spcBef>
                        <a:spcAft>
                          <a:spcPts val="800"/>
                        </a:spcAft>
                      </a:pPr>
                      <a:r>
                        <a:rPr lang="en-US" sz="1800" b="1"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Challenges</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toward Major Objective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r>
                        <a:rPr lang="en-US" sz="1600" i="1">
                          <a:latin typeface="Arial"/>
                          <a:cs typeface="Arial"/>
                        </a:rPr>
                        <a:t>A </a:t>
                      </a:r>
                      <a:r>
                        <a:rPr lang="en-US" sz="1600" b="1" i="1">
                          <a:solidFill>
                            <a:schemeClr val="accent6"/>
                          </a:solidFill>
                          <a:latin typeface="Arial"/>
                          <a:cs typeface="Arial"/>
                        </a:rPr>
                        <a:t>funding stream wasn’t renewed </a:t>
                      </a:r>
                      <a:r>
                        <a:rPr lang="en-US" sz="1600" i="1">
                          <a:latin typeface="Arial"/>
                          <a:cs typeface="Arial"/>
                        </a:rPr>
                        <a:t>for the next year.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285750" indent="-285750">
                        <a:spcBef>
                          <a:spcPts val="0"/>
                        </a:spcBef>
                        <a:spcAft>
                          <a:spcPts val="0"/>
                        </a:spcAft>
                        <a:buFont typeface="Arial" panose="020B0604020202020204" pitchFamily="34" charset="0"/>
                        <a:buChar char="•"/>
                      </a:pPr>
                      <a:r>
                        <a:rPr lang="en-US" b="0" i="0" dirty="0">
                          <a:latin typeface="Arial" panose="020B0604020202020204" pitchFamily="34" charset="0"/>
                          <a:cs typeface="Arial" panose="020B0604020202020204" pitchFamily="34" charset="0"/>
                        </a:rPr>
                        <a:t>Potential setbacks or “slow-downs”</a:t>
                      </a:r>
                    </a:p>
                    <a:p>
                      <a:pPr marL="285750" indent="-285750">
                        <a:spcBef>
                          <a:spcPts val="0"/>
                        </a:spcBef>
                        <a:spcAft>
                          <a:spcPts val="0"/>
                        </a:spcAft>
                        <a:buFont typeface="Arial" panose="020B0604020202020204" pitchFamily="34" charset="0"/>
                        <a:buChar char="•"/>
                      </a:pPr>
                      <a:r>
                        <a:rPr lang="en-US" b="0" i="0" dirty="0">
                          <a:latin typeface="Arial" panose="020B0604020202020204" pitchFamily="34" charset="0"/>
                          <a:cs typeface="Arial" panose="020B0604020202020204" pitchFamily="34" charset="0"/>
                        </a:rPr>
                        <a:t>Why did they happen?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19519409"/>
                  </a:ext>
                </a:extLst>
              </a:tr>
              <a:tr h="590975">
                <a:tc>
                  <a:txBody>
                    <a:bodyPr/>
                    <a:lstStyle/>
                    <a:p>
                      <a:pPr marL="0" marR="0">
                        <a:lnSpc>
                          <a:spcPct val="107000"/>
                        </a:lnSpc>
                        <a:spcBef>
                          <a:spcPts val="0"/>
                        </a:spcBef>
                        <a:spcAft>
                          <a:spcPts val="800"/>
                        </a:spcAft>
                      </a:pPr>
                      <a:r>
                        <a:rPr lang="en-US" sz="1800" b="1"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Steps to Overcome Challenges</a:t>
                      </a:r>
                      <a:endParaRPr lang="en-US" sz="180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800"/>
                        </a:spcAft>
                      </a:pPr>
                      <a:r>
                        <a:rPr lang="en-US" sz="1600" i="1">
                          <a:latin typeface="Arial"/>
                          <a:cs typeface="Arial"/>
                        </a:rPr>
                        <a:t>We applied for </a:t>
                      </a:r>
                      <a:r>
                        <a:rPr lang="en-US" sz="1600" b="1" i="1">
                          <a:solidFill>
                            <a:schemeClr val="accent6"/>
                          </a:solidFill>
                          <a:latin typeface="Arial"/>
                          <a:cs typeface="Arial"/>
                        </a:rPr>
                        <a:t>three new grants</a:t>
                      </a:r>
                      <a:r>
                        <a:rPr lang="en-US" sz="1600" i="1">
                          <a:solidFill>
                            <a:schemeClr val="accent6"/>
                          </a:solidFill>
                          <a:latin typeface="Arial"/>
                          <a:cs typeface="Arial"/>
                        </a:rPr>
                        <a:t> </a:t>
                      </a:r>
                      <a:r>
                        <a:rPr lang="en-US" sz="1600" i="1">
                          <a:latin typeface="Arial"/>
                          <a:cs typeface="Arial"/>
                        </a:rPr>
                        <a:t>to make up the shortfall. </a:t>
                      </a:r>
                      <a:endParaRPr lang="en-US" sz="1600">
                        <a:effectLst/>
                        <a:latin typeface="Arial"/>
                        <a:ea typeface="Times New Roman" panose="02020603050405020304" pitchFamily="18"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marL="285750" marR="0" indent="-285750">
                        <a:lnSpc>
                          <a:spcPct val="107000"/>
                        </a:lnSpc>
                        <a:spcBef>
                          <a:spcPts val="0"/>
                        </a:spcBef>
                        <a:spcAft>
                          <a:spcPts val="0"/>
                        </a:spcAft>
                        <a:buFont typeface="Arial" panose="020B0604020202020204" pitchFamily="34" charset="0"/>
                        <a:buChar char="•"/>
                      </a:pPr>
                      <a:r>
                        <a:rPr lang="en-US" sz="1800" b="0" i="0" dirty="0">
                          <a:effectLst/>
                          <a:latin typeface="Arial" panose="020B0604020202020204" pitchFamily="34" charset="0"/>
                          <a:ea typeface="Times New Roman" panose="02020603050405020304" pitchFamily="18" charset="0"/>
                          <a:cs typeface="Arial" panose="020B0604020202020204" pitchFamily="34" charset="0"/>
                        </a:rPr>
                        <a:t>How did or will your organization move forward? When?</a:t>
                      </a:r>
                      <a:endParaRPr lang="en-US" sz="1800" b="0" i="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254802380"/>
                  </a:ext>
                </a:extLst>
              </a:tr>
            </a:tbl>
          </a:graphicData>
        </a:graphic>
      </p:graphicFrame>
      <p:pic>
        <p:nvPicPr>
          <p:cNvPr id="12" name="Picture 11">
            <a:extLst>
              <a:ext uri="{FF2B5EF4-FFF2-40B4-BE49-F238E27FC236}">
                <a16:creationId xmlns:a16="http://schemas.microsoft.com/office/drawing/2014/main" id="{104A7272-0868-1D91-7A40-E6E65923DB04}"/>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l="11825" t="76477" r="74089" b="10654"/>
          <a:stretch/>
        </p:blipFill>
        <p:spPr>
          <a:xfrm>
            <a:off x="543445" y="309557"/>
            <a:ext cx="1450956" cy="1325563"/>
          </a:xfrm>
          <a:prstGeom prst="rect">
            <a:avLst/>
          </a:prstGeom>
        </p:spPr>
      </p:pic>
      <p:pic>
        <p:nvPicPr>
          <p:cNvPr id="72" name="Audio 71">
            <a:hlinkClick r:id="" action="ppaction://media"/>
            <a:extLst>
              <a:ext uri="{FF2B5EF4-FFF2-40B4-BE49-F238E27FC236}">
                <a16:creationId xmlns:a16="http://schemas.microsoft.com/office/drawing/2014/main" id="{53C30AD2-D50E-52C8-7AEE-61B1CCD158D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40173662"/>
      </p:ext>
    </p:extLst>
  </p:cSld>
  <p:clrMapOvr>
    <a:masterClrMapping/>
  </p:clrMapOvr>
  <mc:AlternateContent xmlns:mc="http://schemas.openxmlformats.org/markup-compatibility/2006" xmlns:p14="http://schemas.microsoft.com/office/powerpoint/2010/main">
    <mc:Choice Requires="p14">
      <p:transition spd="slow" p14:dur="2000" advTm="115939"/>
    </mc:Choice>
    <mc:Fallback xmlns="">
      <p:transition spd="slow" advTm="115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5531-9859-097D-055E-39D5949B12AF}"/>
              </a:ext>
            </a:extLst>
          </p:cNvPr>
          <p:cNvSpPr>
            <a:spLocks noGrp="1"/>
          </p:cNvSpPr>
          <p:nvPr>
            <p:ph type="title"/>
          </p:nvPr>
        </p:nvSpPr>
        <p:spPr>
          <a:xfrm>
            <a:off x="2024261" y="309558"/>
            <a:ext cx="10515600" cy="1325563"/>
          </a:xfrm>
        </p:spPr>
        <p:txBody>
          <a:bodyPr/>
          <a:lstStyle/>
          <a:p>
            <a:r>
              <a:rPr lang="en-US" dirty="0">
                <a:solidFill>
                  <a:schemeClr val="accent6"/>
                </a:solidFill>
              </a:rPr>
              <a:t>Submitting the Quarterly Progress Report</a:t>
            </a:r>
          </a:p>
        </p:txBody>
      </p:sp>
      <p:sp>
        <p:nvSpPr>
          <p:cNvPr id="3" name="Content Placeholder 2">
            <a:extLst>
              <a:ext uri="{FF2B5EF4-FFF2-40B4-BE49-F238E27FC236}">
                <a16:creationId xmlns:a16="http://schemas.microsoft.com/office/drawing/2014/main" id="{5C9DCD3F-189D-78FD-191F-11A16976FCDE}"/>
              </a:ext>
            </a:extLst>
          </p:cNvPr>
          <p:cNvSpPr>
            <a:spLocks noGrp="1"/>
          </p:cNvSpPr>
          <p:nvPr>
            <p:ph idx="1"/>
          </p:nvPr>
        </p:nvSpPr>
        <p:spPr>
          <a:xfrm>
            <a:off x="1315225" y="1778462"/>
            <a:ext cx="10194985" cy="3746817"/>
          </a:xfrm>
        </p:spPr>
        <p:txBody>
          <a:bodyPr>
            <a:noAutofit/>
          </a:bodyPr>
          <a:lstStyle/>
          <a:p>
            <a:r>
              <a:rPr lang="en-US" sz="2200" dirty="0"/>
              <a:t>Submit reports via the </a:t>
            </a:r>
            <a:r>
              <a:rPr lang="en-US" sz="2200" b="1" dirty="0">
                <a:solidFill>
                  <a:schemeClr val="accent1"/>
                </a:solidFill>
              </a:rPr>
              <a:t>OPHE TA website and Grantee Portal (ophepartners.org).  </a:t>
            </a:r>
          </a:p>
          <a:p>
            <a:pPr lvl="1"/>
            <a:r>
              <a:rPr lang="en-US" sz="2000" dirty="0"/>
              <a:t>If you’re having trouble, </a:t>
            </a:r>
            <a:r>
              <a:rPr lang="en-US" sz="2000" b="1" dirty="0"/>
              <a:t>please submit a technical assistance request on the website or email </a:t>
            </a:r>
            <a:r>
              <a:rPr lang="en-US" sz="2000" b="1" dirty="0">
                <a:hlinkClick r:id="rId5"/>
              </a:rPr>
              <a:t>CDC-OPHE-Support@maine.gov</a:t>
            </a:r>
            <a:r>
              <a:rPr lang="en-US" sz="2000" b="1" dirty="0"/>
              <a:t>. </a:t>
            </a:r>
            <a:endParaRPr lang="en-US" sz="2000" b="1" dirty="0">
              <a:solidFill>
                <a:schemeClr val="accent1"/>
              </a:solidFill>
            </a:endParaRPr>
          </a:p>
          <a:p>
            <a:r>
              <a:rPr lang="en-US" sz="2200" dirty="0"/>
              <a:t>Use the </a:t>
            </a:r>
            <a:r>
              <a:rPr lang="en-US" sz="2200" b="1" dirty="0">
                <a:solidFill>
                  <a:schemeClr val="accent1"/>
                </a:solidFill>
              </a:rPr>
              <a:t>correct naming convention! </a:t>
            </a:r>
            <a:r>
              <a:rPr lang="en-US" sz="2200" dirty="0"/>
              <a:t>Follow the guide on the first page of your report and update the file name to the correct quarter: </a:t>
            </a:r>
          </a:p>
          <a:p>
            <a:pPr lvl="1"/>
            <a:r>
              <a:rPr lang="en-US" sz="2000" b="1" dirty="0"/>
              <a:t>Ex: HEI_Organization Name_Quarterly Progress Report_</a:t>
            </a:r>
            <a:r>
              <a:rPr lang="en-US" sz="2000" b="1" dirty="0">
                <a:solidFill>
                  <a:schemeClr val="accent3"/>
                </a:solidFill>
              </a:rPr>
              <a:t>Q2</a:t>
            </a:r>
          </a:p>
          <a:p>
            <a:r>
              <a:rPr lang="en-US" sz="2200" dirty="0"/>
              <a:t>Quarterly Progress Reports are due no later than </a:t>
            </a:r>
            <a:r>
              <a:rPr lang="en-US" sz="2200" b="1" dirty="0">
                <a:solidFill>
                  <a:schemeClr val="accent1"/>
                </a:solidFill>
              </a:rPr>
              <a:t>the 15</a:t>
            </a:r>
            <a:r>
              <a:rPr lang="en-US" sz="2200" b="1" baseline="30000" dirty="0">
                <a:solidFill>
                  <a:schemeClr val="accent1"/>
                </a:solidFill>
              </a:rPr>
              <a:t>th</a:t>
            </a:r>
            <a:r>
              <a:rPr lang="en-US" sz="2200" b="1" dirty="0">
                <a:solidFill>
                  <a:schemeClr val="accent1"/>
                </a:solidFill>
              </a:rPr>
              <a:t> of the month or next business day following the end of each quarter.</a:t>
            </a:r>
          </a:p>
          <a:p>
            <a:pPr marL="0" indent="0">
              <a:buNone/>
            </a:pPr>
            <a:endParaRPr lang="en-US" sz="2200" b="1" dirty="0">
              <a:solidFill>
                <a:schemeClr val="accent1"/>
              </a:solidFill>
            </a:endParaRPr>
          </a:p>
        </p:txBody>
      </p:sp>
      <p:sp>
        <p:nvSpPr>
          <p:cNvPr id="4" name="Footer Placeholder 3">
            <a:extLst>
              <a:ext uri="{FF2B5EF4-FFF2-40B4-BE49-F238E27FC236}">
                <a16:creationId xmlns:a16="http://schemas.microsoft.com/office/drawing/2014/main" id="{AEE42E33-24E4-8AF3-8DEE-A39BFA6AAC2D}"/>
              </a:ext>
            </a:extLst>
          </p:cNvPr>
          <p:cNvSpPr>
            <a:spLocks noGrp="1"/>
          </p:cNvSpPr>
          <p:nvPr>
            <p:ph type="ftr" sz="quarter" idx="3"/>
          </p:nvPr>
        </p:nvSpPr>
        <p:spPr/>
        <p:txBody>
          <a:bodyPr/>
          <a:lstStyle/>
          <a:p>
            <a:pPr algn="l"/>
            <a:r>
              <a:rPr lang="en-US"/>
              <a:t>Maine CDC Office of Population Health Equity</a:t>
            </a:r>
          </a:p>
        </p:txBody>
      </p:sp>
      <p:sp>
        <p:nvSpPr>
          <p:cNvPr id="5" name="Slide Number Placeholder 4">
            <a:extLst>
              <a:ext uri="{FF2B5EF4-FFF2-40B4-BE49-F238E27FC236}">
                <a16:creationId xmlns:a16="http://schemas.microsoft.com/office/drawing/2014/main" id="{80883670-B53D-D34B-B734-C9CE409DCB3A}"/>
              </a:ext>
            </a:extLst>
          </p:cNvPr>
          <p:cNvSpPr>
            <a:spLocks noGrp="1"/>
          </p:cNvSpPr>
          <p:nvPr>
            <p:ph type="sldNum" sz="quarter" idx="4"/>
          </p:nvPr>
        </p:nvSpPr>
        <p:spPr/>
        <p:txBody>
          <a:bodyPr/>
          <a:lstStyle/>
          <a:p>
            <a:fld id="{960B85FE-ED6D-4395-80A0-C6A78F270318}" type="slidenum">
              <a:rPr lang="en-US" smtClean="0"/>
              <a:t>11</a:t>
            </a:fld>
            <a:endParaRPr lang="en-US"/>
          </a:p>
        </p:txBody>
      </p:sp>
      <p:sp>
        <p:nvSpPr>
          <p:cNvPr id="7" name="TextBox 6">
            <a:extLst>
              <a:ext uri="{FF2B5EF4-FFF2-40B4-BE49-F238E27FC236}">
                <a16:creationId xmlns:a16="http://schemas.microsoft.com/office/drawing/2014/main" id="{48FD400A-9471-8CCA-036E-0287A08E9F3B}"/>
              </a:ext>
            </a:extLst>
          </p:cNvPr>
          <p:cNvSpPr txBox="1"/>
          <p:nvPr/>
        </p:nvSpPr>
        <p:spPr>
          <a:xfrm>
            <a:off x="1315225" y="4903678"/>
            <a:ext cx="4114800" cy="1343890"/>
          </a:xfrm>
          <a:prstGeom prst="roundRect">
            <a:avLst/>
          </a:prstGeom>
          <a:solidFill>
            <a:schemeClr val="accent1"/>
          </a:solidFill>
          <a:ln w="76200">
            <a:noFill/>
          </a:ln>
        </p:spPr>
        <p:txBody>
          <a:bodyPr wrap="square" anchor="ctr">
            <a:noAutofit/>
          </a:bodyPr>
          <a:lstStyle/>
          <a:p>
            <a:pPr marL="346075" indent="-342900">
              <a:lnSpc>
                <a:spcPct val="90000"/>
              </a:lnSpc>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Q1: Oct - Dec </a:t>
            </a:r>
            <a:r>
              <a:rPr lang="en-US"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dirty="0">
                <a:solidFill>
                  <a:schemeClr val="bg1"/>
                </a:solidFill>
                <a:latin typeface="Arial" panose="020B0604020202020204" pitchFamily="34" charset="0"/>
                <a:cs typeface="Arial" panose="020B0604020202020204" pitchFamily="34" charset="0"/>
              </a:rPr>
              <a:t>Due Jan 15</a:t>
            </a:r>
            <a:r>
              <a:rPr lang="en-US" baseline="30000" dirty="0">
                <a:solidFill>
                  <a:schemeClr val="bg1"/>
                </a:solidFill>
                <a:latin typeface="Arial" panose="020B0604020202020204" pitchFamily="34" charset="0"/>
                <a:cs typeface="Arial" panose="020B0604020202020204" pitchFamily="34" charset="0"/>
              </a:rPr>
              <a:t>th</a:t>
            </a:r>
            <a:endParaRPr lang="en-US" dirty="0">
              <a:solidFill>
                <a:schemeClr val="bg1"/>
              </a:solidFill>
              <a:latin typeface="Arial" panose="020B0604020202020204" pitchFamily="34" charset="0"/>
              <a:cs typeface="Arial" panose="020B0604020202020204" pitchFamily="34" charset="0"/>
            </a:endParaRPr>
          </a:p>
          <a:p>
            <a:pPr marL="346075" indent="-342900">
              <a:lnSpc>
                <a:spcPct val="90000"/>
              </a:lnSpc>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Q2: Jan - March </a:t>
            </a:r>
            <a:r>
              <a:rPr lang="en-US" dirty="0">
                <a:solidFill>
                  <a:schemeClr val="bg1"/>
                </a:solidFill>
                <a:latin typeface="Arial" panose="020B0604020202020204" pitchFamily="34" charset="0"/>
                <a:cs typeface="Arial" panose="020B0604020202020204" pitchFamily="34" charset="0"/>
                <a:sym typeface="Wingdings" panose="05000000000000000000" pitchFamily="2" charset="2"/>
              </a:rPr>
              <a:t></a:t>
            </a:r>
            <a:r>
              <a:rPr lang="en-US" dirty="0">
                <a:solidFill>
                  <a:schemeClr val="bg1"/>
                </a:solidFill>
                <a:latin typeface="Arial" panose="020B0604020202020204" pitchFamily="34" charset="0"/>
                <a:cs typeface="Arial" panose="020B0604020202020204" pitchFamily="34" charset="0"/>
              </a:rPr>
              <a:t> Due April 15</a:t>
            </a:r>
            <a:r>
              <a:rPr lang="en-US" baseline="30000" dirty="0">
                <a:solidFill>
                  <a:schemeClr val="bg1"/>
                </a:solidFill>
                <a:latin typeface="Arial" panose="020B0604020202020204" pitchFamily="34" charset="0"/>
                <a:cs typeface="Arial" panose="020B0604020202020204" pitchFamily="34" charset="0"/>
              </a:rPr>
              <a:t>th</a:t>
            </a:r>
            <a:r>
              <a:rPr lang="en-US" dirty="0">
                <a:solidFill>
                  <a:schemeClr val="bg1"/>
                </a:solidFill>
                <a:latin typeface="Arial" panose="020B0604020202020204" pitchFamily="34" charset="0"/>
                <a:cs typeface="Arial" panose="020B0604020202020204" pitchFamily="34" charset="0"/>
              </a:rPr>
              <a:t> </a:t>
            </a:r>
          </a:p>
          <a:p>
            <a:pPr marL="346075" indent="-342900">
              <a:lnSpc>
                <a:spcPct val="90000"/>
              </a:lnSpc>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Q3: April - June </a:t>
            </a:r>
            <a:r>
              <a:rPr lang="en-US" dirty="0">
                <a:solidFill>
                  <a:schemeClr val="bg1"/>
                </a:solidFill>
                <a:latin typeface="Arial" panose="020B0604020202020204" pitchFamily="34" charset="0"/>
                <a:cs typeface="Arial" panose="020B0604020202020204" pitchFamily="34" charset="0"/>
                <a:sym typeface="Wingdings" panose="05000000000000000000" pitchFamily="2" charset="2"/>
              </a:rPr>
              <a:t></a:t>
            </a:r>
            <a:r>
              <a:rPr lang="en-US" dirty="0">
                <a:solidFill>
                  <a:schemeClr val="bg1"/>
                </a:solidFill>
                <a:latin typeface="Arial" panose="020B0604020202020204" pitchFamily="34" charset="0"/>
                <a:cs typeface="Arial" panose="020B0604020202020204" pitchFamily="34" charset="0"/>
              </a:rPr>
              <a:t> Due July 15</a:t>
            </a:r>
            <a:r>
              <a:rPr lang="en-US" baseline="30000" dirty="0">
                <a:solidFill>
                  <a:schemeClr val="bg1"/>
                </a:solidFill>
                <a:latin typeface="Arial" panose="020B0604020202020204" pitchFamily="34" charset="0"/>
                <a:cs typeface="Arial" panose="020B0604020202020204" pitchFamily="34" charset="0"/>
              </a:rPr>
              <a:t>th</a:t>
            </a:r>
            <a:r>
              <a:rPr lang="en-US" dirty="0">
                <a:solidFill>
                  <a:schemeClr val="bg1"/>
                </a:solidFill>
                <a:latin typeface="Arial" panose="020B0604020202020204" pitchFamily="34" charset="0"/>
                <a:cs typeface="Arial" panose="020B0604020202020204" pitchFamily="34" charset="0"/>
              </a:rPr>
              <a:t> </a:t>
            </a:r>
          </a:p>
          <a:p>
            <a:pPr marL="346075" indent="-342900">
              <a:lnSpc>
                <a:spcPct val="90000"/>
              </a:lnSpc>
              <a:spcAft>
                <a:spcPts val="6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Q4: July - Sept</a:t>
            </a:r>
            <a:r>
              <a:rPr lang="en-US" b="1"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dirty="0">
                <a:solidFill>
                  <a:schemeClr val="bg1"/>
                </a:solidFill>
                <a:latin typeface="Arial" panose="020B0604020202020204" pitchFamily="34" charset="0"/>
                <a:cs typeface="Arial" panose="020B0604020202020204" pitchFamily="34" charset="0"/>
                <a:sym typeface="Wingdings" panose="05000000000000000000" pitchFamily="2" charset="2"/>
              </a:rPr>
              <a:t></a:t>
            </a:r>
            <a:r>
              <a:rPr lang="en-US" b="1"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dirty="0">
                <a:solidFill>
                  <a:schemeClr val="bg1"/>
                </a:solidFill>
                <a:latin typeface="Arial" panose="020B0604020202020204" pitchFamily="34" charset="0"/>
                <a:cs typeface="Arial" panose="020B0604020202020204" pitchFamily="34" charset="0"/>
              </a:rPr>
              <a:t>Due Oct 15</a:t>
            </a:r>
            <a:r>
              <a:rPr lang="en-US" baseline="30000" dirty="0">
                <a:solidFill>
                  <a:schemeClr val="bg1"/>
                </a:solidFill>
                <a:latin typeface="Arial" panose="020B0604020202020204" pitchFamily="34" charset="0"/>
                <a:cs typeface="Arial" panose="020B0604020202020204" pitchFamily="34" charset="0"/>
              </a:rPr>
              <a:t>th</a:t>
            </a:r>
            <a:r>
              <a:rPr lang="en-US" dirty="0">
                <a:solidFill>
                  <a:schemeClr val="bg1"/>
                </a:solidFill>
                <a:latin typeface="Arial" panose="020B0604020202020204" pitchFamily="34" charset="0"/>
                <a:cs typeface="Arial" panose="020B0604020202020204" pitchFamily="34" charset="0"/>
              </a:rPr>
              <a:t> </a:t>
            </a:r>
          </a:p>
        </p:txBody>
      </p:sp>
      <p:sp>
        <p:nvSpPr>
          <p:cNvPr id="10" name="Rectangle: Rounded Corners 9">
            <a:extLst>
              <a:ext uri="{FF2B5EF4-FFF2-40B4-BE49-F238E27FC236}">
                <a16:creationId xmlns:a16="http://schemas.microsoft.com/office/drawing/2014/main" id="{C0612090-402F-A0C1-7DD4-A0483FC5B4F7}"/>
              </a:ext>
            </a:extLst>
          </p:cNvPr>
          <p:cNvSpPr/>
          <p:nvPr/>
        </p:nvSpPr>
        <p:spPr>
          <a:xfrm>
            <a:off x="6247483" y="5089250"/>
            <a:ext cx="5262727" cy="972745"/>
          </a:xfrm>
          <a:prstGeom prst="roundRect">
            <a:avLst/>
          </a:prstGeom>
          <a:solidFill>
            <a:schemeClr val="bg1"/>
          </a:solidFill>
          <a:ln w="19050">
            <a:solidFill>
              <a:schemeClr val="accent2"/>
            </a:solidFill>
            <a:prstDash val="lg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111125" lvl="1"/>
            <a:r>
              <a:rPr lang="en-US" sz="2000" b="1" u="sng" dirty="0">
                <a:solidFill>
                  <a:schemeClr val="tx1"/>
                </a:solidFill>
                <a:latin typeface="Arial" panose="020B0604020202020204" pitchFamily="34" charset="0"/>
                <a:cs typeface="Arial" panose="020B0604020202020204" pitchFamily="34" charset="0"/>
              </a:rPr>
              <a:t>Important:</a:t>
            </a:r>
            <a:r>
              <a:rPr lang="en-US" sz="2000" dirty="0">
                <a:solidFill>
                  <a:schemeClr val="tx1"/>
                </a:solidFill>
                <a:latin typeface="Arial" panose="020B0604020202020204" pitchFamily="34" charset="0"/>
                <a:cs typeface="Arial" panose="020B0604020202020204" pitchFamily="34" charset="0"/>
              </a:rPr>
              <a:t> </a:t>
            </a:r>
            <a:r>
              <a:rPr lang="en-US" b="0" i="0" dirty="0">
                <a:solidFill>
                  <a:schemeClr val="tx1"/>
                </a:solidFill>
                <a:effectLst/>
                <a:latin typeface="Arial" panose="020B0604020202020204" pitchFamily="34" charset="0"/>
                <a:cs typeface="Arial" panose="020B0604020202020204" pitchFamily="34" charset="0"/>
              </a:rPr>
              <a:t>Failure to submit program and financial reporting timely may result in payment delays to providers or contract termination. </a:t>
            </a:r>
            <a:endParaRPr lang="en-US" dirty="0">
              <a:solidFill>
                <a:schemeClr val="tx1"/>
              </a:solidFill>
              <a:latin typeface="Arial" panose="020B0604020202020204" pitchFamily="34" charset="0"/>
              <a:cs typeface="Arial" panose="020B0604020202020204" pitchFamily="34" charset="0"/>
            </a:endParaRPr>
          </a:p>
        </p:txBody>
      </p:sp>
      <p:pic>
        <p:nvPicPr>
          <p:cNvPr id="14" name="Graphic 13" descr="Line arrow: Clockwise curve with solid fill">
            <a:extLst>
              <a:ext uri="{FF2B5EF4-FFF2-40B4-BE49-F238E27FC236}">
                <a16:creationId xmlns:a16="http://schemas.microsoft.com/office/drawing/2014/main" id="{A3961981-1CDA-EF3B-D2BA-B37E125E31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313928">
            <a:off x="5398015" y="5351226"/>
            <a:ext cx="709749" cy="709749"/>
          </a:xfrm>
          <a:prstGeom prst="rect">
            <a:avLst/>
          </a:prstGeom>
        </p:spPr>
      </p:pic>
      <p:pic>
        <p:nvPicPr>
          <p:cNvPr id="6" name="Picture 5">
            <a:extLst>
              <a:ext uri="{FF2B5EF4-FFF2-40B4-BE49-F238E27FC236}">
                <a16:creationId xmlns:a16="http://schemas.microsoft.com/office/drawing/2014/main" id="{77DF13F7-7794-B41C-A33E-889F7FFC1F5E}"/>
              </a:ext>
            </a:extLst>
          </p:cNvPr>
          <p:cNvPicPr>
            <a:picLocks noChangeAspect="1"/>
          </p:cNvPicPr>
          <p:nvPr/>
        </p:nvPicPr>
        <p:blipFill rotWithShape="1">
          <a:blip r:embed="rId8">
            <a:duotone>
              <a:schemeClr val="accent6">
                <a:shade val="45000"/>
                <a:satMod val="135000"/>
              </a:schemeClr>
              <a:prstClr val="white"/>
            </a:duotone>
            <a:extLst>
              <a:ext uri="{28A0092B-C50C-407E-A947-70E740481C1C}">
                <a14:useLocalDpi xmlns:a14="http://schemas.microsoft.com/office/drawing/2010/main" val="0"/>
              </a:ext>
            </a:extLst>
          </a:blip>
          <a:srcRect l="71603" t="17155" r="11228" b="69117"/>
          <a:stretch/>
        </p:blipFill>
        <p:spPr>
          <a:xfrm>
            <a:off x="212653" y="171374"/>
            <a:ext cx="1811608" cy="1448628"/>
          </a:xfrm>
          <a:prstGeom prst="rect">
            <a:avLst/>
          </a:prstGeom>
        </p:spPr>
      </p:pic>
      <p:pic>
        <p:nvPicPr>
          <p:cNvPr id="11" name="Audio 10">
            <a:hlinkClick r:id="" action="ppaction://media"/>
            <a:extLst>
              <a:ext uri="{FF2B5EF4-FFF2-40B4-BE49-F238E27FC236}">
                <a16:creationId xmlns:a16="http://schemas.microsoft.com/office/drawing/2014/main" id="{5F5CD3A3-F2E7-A1C8-98BA-9FC97F7B077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5080441"/>
      </p:ext>
    </p:extLst>
  </p:cSld>
  <p:clrMapOvr>
    <a:masterClrMapping/>
  </p:clrMapOvr>
  <mc:AlternateContent xmlns:mc="http://schemas.openxmlformats.org/markup-compatibility/2006">
    <mc:Choice xmlns:p14="http://schemas.microsoft.com/office/powerpoint/2010/main" Requires="p14">
      <p:transition spd="slow" p14:dur="2000" advTm="104860"/>
    </mc:Choice>
    <mc:Fallback>
      <p:transition spd="slow" advTm="104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D877-9212-3E2B-C75A-7C06E4C6D4A4}"/>
              </a:ext>
            </a:extLst>
          </p:cNvPr>
          <p:cNvSpPr>
            <a:spLocks noGrp="1"/>
          </p:cNvSpPr>
          <p:nvPr>
            <p:ph type="title"/>
          </p:nvPr>
        </p:nvSpPr>
        <p:spPr>
          <a:xfrm>
            <a:off x="2064328" y="409115"/>
            <a:ext cx="10515600" cy="1325563"/>
          </a:xfrm>
        </p:spPr>
        <p:txBody>
          <a:bodyPr/>
          <a:lstStyle/>
          <a:p>
            <a:r>
              <a:rPr lang="en-US" dirty="0">
                <a:solidFill>
                  <a:schemeClr val="accent6"/>
                </a:solidFill>
                <a:latin typeface="Arial"/>
                <a:cs typeface="Arial"/>
              </a:rPr>
              <a:t>Technical Assistance and Support</a:t>
            </a:r>
            <a:endParaRPr lang="en-US" dirty="0">
              <a:solidFill>
                <a:schemeClr val="accent6"/>
              </a:solidFill>
            </a:endParaRPr>
          </a:p>
        </p:txBody>
      </p:sp>
      <p:sp>
        <p:nvSpPr>
          <p:cNvPr id="3" name="Content Placeholder 2">
            <a:extLst>
              <a:ext uri="{FF2B5EF4-FFF2-40B4-BE49-F238E27FC236}">
                <a16:creationId xmlns:a16="http://schemas.microsoft.com/office/drawing/2014/main" id="{79EDC205-4F77-CE78-9AF0-61A5CA2FAA34}"/>
              </a:ext>
            </a:extLst>
          </p:cNvPr>
          <p:cNvSpPr>
            <a:spLocks noGrp="1"/>
          </p:cNvSpPr>
          <p:nvPr>
            <p:ph idx="1"/>
          </p:nvPr>
        </p:nvSpPr>
        <p:spPr>
          <a:xfrm>
            <a:off x="1737880" y="2227105"/>
            <a:ext cx="5632738" cy="2921898"/>
          </a:xfrm>
        </p:spPr>
        <p:txBody>
          <a:bodyPr vert="horz" lIns="91440" tIns="45720" rIns="91440" bIns="45720" rtlCol="0" anchor="t">
            <a:normAutofit/>
          </a:bodyPr>
          <a:lstStyle/>
          <a:p>
            <a:r>
              <a:rPr lang="en-US" sz="2000" dirty="0">
                <a:latin typeface="Arial"/>
                <a:ea typeface="+mn-lt"/>
                <a:cs typeface="+mn-lt"/>
              </a:rPr>
              <a:t>Live informational webinars</a:t>
            </a:r>
          </a:p>
          <a:p>
            <a:r>
              <a:rPr lang="en-US" sz="2000" dirty="0">
                <a:latin typeface="Arial"/>
                <a:ea typeface="+mn-lt"/>
                <a:cs typeface="+mn-lt"/>
              </a:rPr>
              <a:t>Individual TA sessions, by request</a:t>
            </a:r>
          </a:p>
          <a:p>
            <a:r>
              <a:rPr lang="en-US" sz="2000" dirty="0">
                <a:cs typeface="Calibri" panose="020F0502020204030204"/>
              </a:rPr>
              <a:t>Dedicated TA mailbox</a:t>
            </a:r>
          </a:p>
          <a:p>
            <a:r>
              <a:rPr lang="en-US" sz="2000" dirty="0">
                <a:cs typeface="Calibri" panose="020F0502020204030204"/>
              </a:rPr>
              <a:t>Maine OPHE Partners Website &amp; Grantee Portal: Array of resources including forms, instructions, tips, and recorded webinars and materials. </a:t>
            </a:r>
          </a:p>
          <a:p>
            <a:r>
              <a:rPr lang="en-US" sz="2000" dirty="0">
                <a:cs typeface="Calibri" panose="020F0502020204030204"/>
              </a:rPr>
              <a:t>OPHE Provider Handbook (Coming soon!)</a:t>
            </a:r>
          </a:p>
          <a:p>
            <a:endParaRPr lang="en-US" sz="2000" dirty="0">
              <a:cs typeface="Calibri" panose="020F0502020204030204"/>
            </a:endParaRPr>
          </a:p>
        </p:txBody>
      </p:sp>
      <p:sp>
        <p:nvSpPr>
          <p:cNvPr id="4" name="Footer Placeholder 3">
            <a:extLst>
              <a:ext uri="{FF2B5EF4-FFF2-40B4-BE49-F238E27FC236}">
                <a16:creationId xmlns:a16="http://schemas.microsoft.com/office/drawing/2014/main" id="{82FB3077-694E-7EB7-D8AA-D647DB64FC25}"/>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Maine CDC Office of Population Health Equity</a:t>
            </a:r>
          </a:p>
        </p:txBody>
      </p:sp>
      <p:sp>
        <p:nvSpPr>
          <p:cNvPr id="5" name="Slide Number Placeholder 4">
            <a:extLst>
              <a:ext uri="{FF2B5EF4-FFF2-40B4-BE49-F238E27FC236}">
                <a16:creationId xmlns:a16="http://schemas.microsoft.com/office/drawing/2014/main" id="{780F332F-5B1A-5A91-766C-5B90A7EE99C5}"/>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0B85FE-ED6D-4395-80A0-C6A78F270318}" type="slidenum">
              <a:rPr lang="en-US" smtClean="0"/>
              <a:pPr/>
              <a:t>12</a:t>
            </a:fld>
            <a:endParaRPr lang="en-US"/>
          </a:p>
        </p:txBody>
      </p:sp>
      <p:sp>
        <p:nvSpPr>
          <p:cNvPr id="6" name="Rectangle: Rounded Corners 5">
            <a:extLst>
              <a:ext uri="{FF2B5EF4-FFF2-40B4-BE49-F238E27FC236}">
                <a16:creationId xmlns:a16="http://schemas.microsoft.com/office/drawing/2014/main" id="{1822A06D-D068-878D-DBC5-6311547AD46A}"/>
              </a:ext>
            </a:extLst>
          </p:cNvPr>
          <p:cNvSpPr/>
          <p:nvPr/>
        </p:nvSpPr>
        <p:spPr>
          <a:xfrm>
            <a:off x="7231709" y="2221037"/>
            <a:ext cx="4445510" cy="2796973"/>
          </a:xfrm>
          <a:prstGeom prst="roundRect">
            <a:avLst/>
          </a:prstGeom>
          <a:noFill/>
          <a:ln w="38100">
            <a:solidFill>
              <a:srgbClr val="EAA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346075">
              <a:spcBef>
                <a:spcPts val="600"/>
              </a:spcBef>
              <a:buFont typeface="Wingdings" panose="05000000000000000000" pitchFamily="2" charset="2"/>
              <a:buChar char="ü"/>
            </a:pPr>
            <a:r>
              <a:rPr lang="en-US" sz="2000" dirty="0">
                <a:solidFill>
                  <a:schemeClr val="tx1"/>
                </a:solidFill>
                <a:latin typeface="Arial"/>
                <a:cs typeface="Arial"/>
              </a:rPr>
              <a:t>Reach out for </a:t>
            </a:r>
            <a:r>
              <a:rPr lang="en-US" sz="2000" b="1" dirty="0">
                <a:solidFill>
                  <a:srgbClr val="3462A0"/>
                </a:solidFill>
                <a:latin typeface="Arial"/>
                <a:cs typeface="Arial"/>
              </a:rPr>
              <a:t>technical assistance</a:t>
            </a:r>
            <a:r>
              <a:rPr lang="en-US" sz="2000" dirty="0">
                <a:solidFill>
                  <a:srgbClr val="3462A0"/>
                </a:solidFill>
                <a:latin typeface="Arial"/>
                <a:cs typeface="Arial"/>
              </a:rPr>
              <a:t> </a:t>
            </a:r>
            <a:r>
              <a:rPr lang="en-US" sz="2000" dirty="0">
                <a:solidFill>
                  <a:schemeClr val="tx1"/>
                </a:solidFill>
                <a:latin typeface="Arial"/>
                <a:cs typeface="Arial"/>
              </a:rPr>
              <a:t>and support via email at </a:t>
            </a:r>
            <a:r>
              <a:rPr lang="en-US" sz="2000" b="1" dirty="0">
                <a:solidFill>
                  <a:srgbClr val="3462A0"/>
                </a:solidFill>
                <a:latin typeface="Arial"/>
                <a:cs typeface="Arial"/>
                <a:hlinkClick r:id="rId5">
                  <a:extLst>
                    <a:ext uri="{A12FA001-AC4F-418D-AE19-62706E023703}">
                      <ahyp:hlinkClr xmlns:ahyp="http://schemas.microsoft.com/office/drawing/2018/hyperlinkcolor" val="tx"/>
                    </a:ext>
                  </a:extLst>
                </a:hlinkClick>
              </a:rPr>
              <a:t>CDC-OPHE-Support@maine.gov</a:t>
            </a:r>
            <a:r>
              <a:rPr lang="en-US" sz="2000" b="1" dirty="0">
                <a:solidFill>
                  <a:srgbClr val="3462A0"/>
                </a:solidFill>
                <a:latin typeface="Arial"/>
                <a:cs typeface="Arial"/>
              </a:rPr>
              <a:t> </a:t>
            </a:r>
          </a:p>
          <a:p>
            <a:pPr lvl="1" indent="-346075">
              <a:spcBef>
                <a:spcPts val="600"/>
              </a:spcBef>
              <a:buFont typeface="Wingdings" panose="05000000000000000000" pitchFamily="2" charset="2"/>
              <a:buChar char="ü"/>
            </a:pPr>
            <a:r>
              <a:rPr lang="en-US" sz="2000" dirty="0">
                <a:solidFill>
                  <a:schemeClr val="tx1"/>
                </a:solidFill>
                <a:latin typeface="Arial"/>
                <a:cs typeface="Arial"/>
              </a:rPr>
              <a:t>You can also submit a TA request on the </a:t>
            </a:r>
            <a:r>
              <a:rPr lang="en-US" sz="2000" b="1" dirty="0">
                <a:solidFill>
                  <a:srgbClr val="3462A0"/>
                </a:solidFill>
                <a:latin typeface="Arial"/>
                <a:cs typeface="Arial"/>
              </a:rPr>
              <a:t>OPHE partners website! </a:t>
            </a:r>
            <a:r>
              <a:rPr lang="en-US" sz="2000" b="1" dirty="0">
                <a:solidFill>
                  <a:schemeClr val="tx1"/>
                </a:solidFill>
                <a:latin typeface="Arial"/>
                <a:cs typeface="Arial"/>
              </a:rPr>
              <a:t>    </a:t>
            </a:r>
            <a:r>
              <a:rPr lang="en-US" sz="2000" dirty="0">
                <a:solidFill>
                  <a:schemeClr val="tx1"/>
                </a:solidFill>
                <a:latin typeface="Arial"/>
                <a:cs typeface="Arial"/>
              </a:rPr>
              <a:t> </a:t>
            </a:r>
            <a:r>
              <a:rPr lang="en-US" sz="2000" b="1" dirty="0">
                <a:solidFill>
                  <a:srgbClr val="3462A0"/>
                </a:solidFill>
                <a:latin typeface="Arial"/>
                <a:cs typeface="Arial"/>
                <a:hlinkClick r:id="rId6"/>
              </a:rPr>
              <a:t>www.ophepartners.org</a:t>
            </a:r>
            <a:r>
              <a:rPr lang="en-US" sz="2000" b="1" dirty="0">
                <a:solidFill>
                  <a:srgbClr val="3462A0"/>
                </a:solidFill>
                <a:latin typeface="Arial"/>
                <a:cs typeface="Arial"/>
              </a:rPr>
              <a:t>  </a:t>
            </a:r>
            <a:endParaRPr lang="en-US" sz="2000" dirty="0">
              <a:solidFill>
                <a:srgbClr val="3462A0"/>
              </a:solidFill>
              <a:latin typeface="Arial"/>
              <a:cs typeface="Arial"/>
            </a:endParaRPr>
          </a:p>
        </p:txBody>
      </p:sp>
      <p:pic>
        <p:nvPicPr>
          <p:cNvPr id="8" name="Picture 7" descr="Graphical user interface, icon&#10;&#10;Description automatically generated">
            <a:extLst>
              <a:ext uri="{FF2B5EF4-FFF2-40B4-BE49-F238E27FC236}">
                <a16:creationId xmlns:a16="http://schemas.microsoft.com/office/drawing/2014/main" id="{138DE1FB-C859-3E6E-CA5F-21EF6AFEA858}"/>
              </a:ext>
            </a:extLst>
          </p:cNvPr>
          <p:cNvPicPr>
            <a:picLocks noChangeAspect="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l="32693" t="17528" r="53569" b="68739"/>
          <a:stretch/>
        </p:blipFill>
        <p:spPr>
          <a:xfrm>
            <a:off x="732157" y="2142143"/>
            <a:ext cx="825324" cy="824947"/>
          </a:xfrm>
          <a:prstGeom prst="rect">
            <a:avLst/>
          </a:prstGeom>
        </p:spPr>
      </p:pic>
      <p:pic>
        <p:nvPicPr>
          <p:cNvPr id="9" name="Picture 8">
            <a:extLst>
              <a:ext uri="{FF2B5EF4-FFF2-40B4-BE49-F238E27FC236}">
                <a16:creationId xmlns:a16="http://schemas.microsoft.com/office/drawing/2014/main" id="{82FC672A-DD83-5BAF-5B62-F570765ABBCD}"/>
              </a:ext>
            </a:extLst>
          </p:cNvPr>
          <p:cNvPicPr>
            <a:picLocks noChangeAspect="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74256" t="56477" r="12337" b="28567"/>
          <a:stretch/>
        </p:blipFill>
        <p:spPr>
          <a:xfrm>
            <a:off x="772289" y="3071017"/>
            <a:ext cx="739499" cy="824948"/>
          </a:xfrm>
          <a:prstGeom prst="rect">
            <a:avLst/>
          </a:prstGeom>
        </p:spPr>
      </p:pic>
      <p:pic>
        <p:nvPicPr>
          <p:cNvPr id="10" name="Picture 9">
            <a:extLst>
              <a:ext uri="{FF2B5EF4-FFF2-40B4-BE49-F238E27FC236}">
                <a16:creationId xmlns:a16="http://schemas.microsoft.com/office/drawing/2014/main" id="{D827778A-4D00-7198-D179-12C56301FB95}"/>
              </a:ext>
            </a:extLst>
          </p:cNvPr>
          <p:cNvPicPr>
            <a:picLocks noChangeAspect="1"/>
          </p:cNvPicPr>
          <p:nvPr/>
        </p:nvPicPr>
        <p:blipFill rotWithShape="1">
          <a:blip r:embed="rId9">
            <a:duotone>
              <a:schemeClr val="accent1">
                <a:shade val="45000"/>
                <a:satMod val="135000"/>
              </a:schemeClr>
              <a:prstClr val="white"/>
            </a:duotone>
            <a:extLst>
              <a:ext uri="{28A0092B-C50C-407E-A947-70E740481C1C}">
                <a14:useLocalDpi xmlns:a14="http://schemas.microsoft.com/office/drawing/2010/main" val="0"/>
              </a:ext>
            </a:extLst>
          </a:blip>
          <a:srcRect l="33528" t="55782" r="53602" b="29784"/>
          <a:stretch/>
        </p:blipFill>
        <p:spPr>
          <a:xfrm>
            <a:off x="776293" y="3999893"/>
            <a:ext cx="735495" cy="824948"/>
          </a:xfrm>
          <a:prstGeom prst="rect">
            <a:avLst/>
          </a:prstGeom>
        </p:spPr>
      </p:pic>
      <p:pic>
        <p:nvPicPr>
          <p:cNvPr id="11" name="Picture 10">
            <a:extLst>
              <a:ext uri="{FF2B5EF4-FFF2-40B4-BE49-F238E27FC236}">
                <a16:creationId xmlns:a16="http://schemas.microsoft.com/office/drawing/2014/main" id="{067753A2-A441-C5A2-B7ED-2737172D697B}"/>
              </a:ext>
            </a:extLst>
          </p:cNvPr>
          <p:cNvPicPr>
            <a:picLocks noChangeAspect="1"/>
          </p:cNvPicPr>
          <p:nvPr/>
        </p:nvPicPr>
        <p:blipFill rotWithShape="1">
          <a:blip r:embed="rId9">
            <a:duotone>
              <a:schemeClr val="accent6">
                <a:shade val="45000"/>
                <a:satMod val="135000"/>
              </a:schemeClr>
              <a:prstClr val="white"/>
            </a:duotone>
            <a:extLst>
              <a:ext uri="{28A0092B-C50C-407E-A947-70E740481C1C}">
                <a14:useLocalDpi xmlns:a14="http://schemas.microsoft.com/office/drawing/2010/main" val="0"/>
              </a:ext>
            </a:extLst>
          </a:blip>
          <a:srcRect l="73006" t="37870" r="12038" b="48566"/>
          <a:stretch/>
        </p:blipFill>
        <p:spPr>
          <a:xfrm>
            <a:off x="491837" y="314533"/>
            <a:ext cx="1572491" cy="1426213"/>
          </a:xfrm>
          <a:prstGeom prst="rect">
            <a:avLst/>
          </a:prstGeom>
        </p:spPr>
      </p:pic>
      <p:pic>
        <p:nvPicPr>
          <p:cNvPr id="16" name="Audio 15">
            <a:hlinkClick r:id="" action="ppaction://media"/>
            <a:extLst>
              <a:ext uri="{FF2B5EF4-FFF2-40B4-BE49-F238E27FC236}">
                <a16:creationId xmlns:a16="http://schemas.microsoft.com/office/drawing/2014/main" id="{02DB0F72-9D76-F966-577B-9C34DA8844B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2093408"/>
      </p:ext>
    </p:extLst>
  </p:cSld>
  <p:clrMapOvr>
    <a:masterClrMapping/>
  </p:clrMapOvr>
  <mc:AlternateContent xmlns:mc="http://schemas.openxmlformats.org/markup-compatibility/2006" xmlns:p14="http://schemas.microsoft.com/office/powerpoint/2010/main">
    <mc:Choice Requires="p14">
      <p:transition spd="slow" p14:dur="2000" advTm="54361"/>
    </mc:Choice>
    <mc:Fallback xmlns="">
      <p:transition spd="slow" advTm="54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58956184-BA8A-4813-1702-3D2B2574B4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37747472"/>
      </p:ext>
    </p:extLst>
  </p:cSld>
  <p:clrMapOvr>
    <a:masterClrMapping/>
  </p:clrMapOvr>
  <mc:AlternateContent xmlns:mc="http://schemas.openxmlformats.org/markup-compatibility/2006" xmlns:p14="http://schemas.microsoft.com/office/powerpoint/2010/main">
    <mc:Choice Requires="p14">
      <p:transition spd="slow" p14:dur="2000" advTm="13723"/>
    </mc:Choice>
    <mc:Fallback xmlns="">
      <p:transition spd="slow" advTm="13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13B26-28BB-4428-9B4A-870915BF244A}"/>
              </a:ext>
            </a:extLst>
          </p:cNvPr>
          <p:cNvSpPr>
            <a:spLocks noGrp="1"/>
          </p:cNvSpPr>
          <p:nvPr>
            <p:ph type="title"/>
          </p:nvPr>
        </p:nvSpPr>
        <p:spPr>
          <a:xfrm>
            <a:off x="1906588" y="524759"/>
            <a:ext cx="3932237" cy="899962"/>
          </a:xfrm>
        </p:spPr>
        <p:txBody>
          <a:bodyPr>
            <a:noAutofit/>
          </a:bodyPr>
          <a:lstStyle/>
          <a:p>
            <a:r>
              <a:rPr lang="en-US" sz="3600" b="1" dirty="0">
                <a:solidFill>
                  <a:schemeClr val="accent6"/>
                </a:solidFill>
              </a:rPr>
              <a:t>Agenda</a:t>
            </a:r>
            <a:endParaRPr lang="en-US" b="1" dirty="0">
              <a:solidFill>
                <a:schemeClr val="accent6"/>
              </a:solidFill>
            </a:endParaRPr>
          </a:p>
        </p:txBody>
      </p:sp>
      <p:sp>
        <p:nvSpPr>
          <p:cNvPr id="4" name="Text Placeholder 3">
            <a:extLst>
              <a:ext uri="{FF2B5EF4-FFF2-40B4-BE49-F238E27FC236}">
                <a16:creationId xmlns:a16="http://schemas.microsoft.com/office/drawing/2014/main" id="{8E8D27C6-D956-47C7-A4F9-7D475AB63AA5}"/>
              </a:ext>
            </a:extLst>
          </p:cNvPr>
          <p:cNvSpPr>
            <a:spLocks noGrp="1"/>
          </p:cNvSpPr>
          <p:nvPr>
            <p:ph type="body" sz="half" idx="2"/>
          </p:nvPr>
        </p:nvSpPr>
        <p:spPr>
          <a:xfrm>
            <a:off x="929481" y="2040097"/>
            <a:ext cx="3932237" cy="2185539"/>
          </a:xfrm>
        </p:spPr>
        <p:txBody>
          <a:bodyPr vert="horz" lIns="91440" tIns="45720" rIns="91440" bIns="45720" rtlCol="0" anchor="t">
            <a:normAutofit/>
          </a:bodyPr>
          <a:lstStyle/>
          <a:p>
            <a:pPr marL="285750" indent="-285750">
              <a:buChar char="•"/>
            </a:pPr>
            <a:r>
              <a:rPr lang="en-US" sz="2400" dirty="0">
                <a:ea typeface="+mn-lt"/>
              </a:rPr>
              <a:t>Reporting Requirements</a:t>
            </a:r>
          </a:p>
          <a:p>
            <a:pPr marL="285750" indent="-285750">
              <a:buChar char="•"/>
            </a:pPr>
            <a:r>
              <a:rPr lang="en-US" sz="2400" dirty="0">
                <a:ea typeface="+mn-lt"/>
              </a:rPr>
              <a:t>Quarterly Progress Report Components</a:t>
            </a:r>
          </a:p>
          <a:p>
            <a:pPr marL="285750" indent="-285750">
              <a:buChar char="•"/>
            </a:pPr>
            <a:r>
              <a:rPr lang="en-US" sz="2400" dirty="0">
                <a:ea typeface="+mn-lt"/>
              </a:rPr>
              <a:t>Technical Assistance and Support</a:t>
            </a:r>
          </a:p>
          <a:p>
            <a:pPr marL="285750" indent="-285750">
              <a:buChar char="•"/>
            </a:pPr>
            <a:endParaRPr lang="en-US" sz="2400" dirty="0">
              <a:ea typeface="+mn-lt"/>
            </a:endParaRPr>
          </a:p>
          <a:p>
            <a:pPr marL="285750" indent="-285750">
              <a:buChar char="•"/>
            </a:pPr>
            <a:endParaRPr lang="en-US" sz="2400" dirty="0">
              <a:ea typeface="+mn-lt"/>
              <a:cs typeface="Arial" panose="020B0604020202020204" pitchFamily="34" charset="0"/>
            </a:endParaRPr>
          </a:p>
          <a:p>
            <a:endParaRPr lang="en-US" sz="2400" dirty="0">
              <a:ea typeface="+mn-lt"/>
            </a:endParaRPr>
          </a:p>
        </p:txBody>
      </p:sp>
      <p:sp>
        <p:nvSpPr>
          <p:cNvPr id="5" name="Footer Placeholder 4">
            <a:extLst>
              <a:ext uri="{FF2B5EF4-FFF2-40B4-BE49-F238E27FC236}">
                <a16:creationId xmlns:a16="http://schemas.microsoft.com/office/drawing/2014/main" id="{4982B904-DF94-459B-8D28-FB3734CD7ACF}"/>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Maine CDC Office of Population Health Equity</a:t>
            </a:r>
          </a:p>
        </p:txBody>
      </p:sp>
      <p:sp>
        <p:nvSpPr>
          <p:cNvPr id="6" name="Slide Number Placeholder 5">
            <a:extLst>
              <a:ext uri="{FF2B5EF4-FFF2-40B4-BE49-F238E27FC236}">
                <a16:creationId xmlns:a16="http://schemas.microsoft.com/office/drawing/2014/main" id="{7013DF6F-D150-4CC8-9CBA-4247B822B6E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B85FE-ED6D-4395-80A0-C6A78F2703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42A6B-E90C-4ED7-B9E2-FE100B263A9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99106" y="869374"/>
            <a:ext cx="5886368" cy="4999613"/>
          </a:xfrm>
          <a:prstGeom prst="rect">
            <a:avLst/>
          </a:prstGeom>
        </p:spPr>
      </p:pic>
      <p:pic>
        <p:nvPicPr>
          <p:cNvPr id="3" name="Picture 2">
            <a:extLst>
              <a:ext uri="{FF2B5EF4-FFF2-40B4-BE49-F238E27FC236}">
                <a16:creationId xmlns:a16="http://schemas.microsoft.com/office/drawing/2014/main" id="{1F934581-B023-FE29-5B8C-F6EB2C426AEC}"/>
              </a:ext>
            </a:extLst>
          </p:cNvPr>
          <p:cNvPicPr>
            <a:picLocks noChangeAspect="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11327" t="17157" r="73253" b="68217"/>
          <a:stretch/>
        </p:blipFill>
        <p:spPr>
          <a:xfrm>
            <a:off x="285300" y="220077"/>
            <a:ext cx="1621288" cy="1537872"/>
          </a:xfrm>
          <a:prstGeom prst="rect">
            <a:avLst/>
          </a:prstGeom>
        </p:spPr>
      </p:pic>
      <p:pic>
        <p:nvPicPr>
          <p:cNvPr id="15" name="Audio 14">
            <a:hlinkClick r:id="" action="ppaction://media"/>
            <a:extLst>
              <a:ext uri="{FF2B5EF4-FFF2-40B4-BE49-F238E27FC236}">
                <a16:creationId xmlns:a16="http://schemas.microsoft.com/office/drawing/2014/main" id="{01B6B934-D38A-AED4-F3D1-91E0FDF4B1A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360775570"/>
      </p:ext>
    </p:extLst>
  </p:cSld>
  <p:clrMapOvr>
    <a:masterClrMapping/>
  </p:clrMapOvr>
  <mc:AlternateContent xmlns:mc="http://schemas.openxmlformats.org/markup-compatibility/2006" xmlns:p14="http://schemas.microsoft.com/office/powerpoint/2010/main">
    <mc:Choice Requires="p14">
      <p:transition spd="slow" p14:dur="2000" advTm="14740"/>
    </mc:Choice>
    <mc:Fallback xmlns="">
      <p:transition spd="slow" advTm="1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0BD37-7CB7-4B9F-A0EA-255FA30C835F}"/>
              </a:ext>
            </a:extLst>
          </p:cNvPr>
          <p:cNvSpPr>
            <a:spLocks noGrp="1"/>
          </p:cNvSpPr>
          <p:nvPr>
            <p:ph type="title"/>
          </p:nvPr>
        </p:nvSpPr>
        <p:spPr>
          <a:xfrm>
            <a:off x="1945916" y="569411"/>
            <a:ext cx="6807921" cy="744696"/>
          </a:xfrm>
        </p:spPr>
        <p:txBody>
          <a:bodyPr vert="horz" lIns="91440" tIns="45720" rIns="91440" bIns="45720" rtlCol="0" anchor="b">
            <a:normAutofit/>
          </a:bodyPr>
          <a:lstStyle/>
          <a:p>
            <a:r>
              <a:rPr lang="en-US" b="1" kern="1200" dirty="0">
                <a:solidFill>
                  <a:schemeClr val="accent6"/>
                </a:solidFill>
                <a:latin typeface="Arial" panose="020B0604020202020204" pitchFamily="34" charset="0"/>
                <a:ea typeface="+mj-ea"/>
                <a:cs typeface="Arial" panose="020B0604020202020204" pitchFamily="34" charset="0"/>
              </a:rPr>
              <a:t>Reporting Requirements</a:t>
            </a:r>
          </a:p>
        </p:txBody>
      </p:sp>
      <p:sp>
        <p:nvSpPr>
          <p:cNvPr id="3" name="TextBox 2">
            <a:extLst>
              <a:ext uri="{FF2B5EF4-FFF2-40B4-BE49-F238E27FC236}">
                <a16:creationId xmlns:a16="http://schemas.microsoft.com/office/drawing/2014/main" id="{2A8CCA8F-36C1-EF69-7C5B-675C06FBD347}"/>
              </a:ext>
            </a:extLst>
          </p:cNvPr>
          <p:cNvSpPr txBox="1"/>
          <p:nvPr/>
        </p:nvSpPr>
        <p:spPr>
          <a:xfrm>
            <a:off x="1182848" y="1786464"/>
            <a:ext cx="4959710" cy="3811588"/>
          </a:xfrm>
          <a:prstGeom prst="rect">
            <a:avLst/>
          </a:prstGeom>
        </p:spPr>
        <p:txBody>
          <a:bodyPr vert="horz" lIns="91440" tIns="45720" rIns="91440" bIns="45720" rtlCol="0">
            <a:normAutofit/>
          </a:bodyPr>
          <a:lstStyle/>
          <a:p>
            <a:pPr marL="285750" indent="-285750" defTabSz="914400">
              <a:lnSpc>
                <a:spcPct val="90000"/>
              </a:lnSpc>
              <a:spcBef>
                <a:spcPts val="1000"/>
              </a:spcBef>
              <a:buFont typeface="Arial" panose="020B0604020202020204" pitchFamily="34" charset="0"/>
              <a:buChar char="•"/>
            </a:pPr>
            <a:r>
              <a:rPr lang="en-US" sz="2200" b="1" kern="1200" dirty="0">
                <a:solidFill>
                  <a:srgbClr val="3462A0"/>
                </a:solidFill>
                <a:latin typeface="Arial" panose="020B0604020202020204" pitchFamily="34" charset="0"/>
                <a:ea typeface="+mn-ea"/>
                <a:cs typeface="Arial" panose="020B0604020202020204" pitchFamily="34" charset="0"/>
              </a:rPr>
              <a:t>Report on OPHE-funded activities</a:t>
            </a:r>
            <a:r>
              <a:rPr lang="en-US" sz="2200" kern="1200" dirty="0">
                <a:latin typeface="Arial" panose="020B0604020202020204" pitchFamily="34" charset="0"/>
                <a:ea typeface="+mn-ea"/>
                <a:cs typeface="Arial" panose="020B0604020202020204" pitchFamily="34" charset="0"/>
              </a:rPr>
              <a:t>, detailing activities, outputs, revenue, and/or expenditures for the performance period</a:t>
            </a:r>
          </a:p>
          <a:p>
            <a:pPr marL="285750" indent="-285750" defTabSz="914400">
              <a:lnSpc>
                <a:spcPct val="90000"/>
              </a:lnSpc>
              <a:spcBef>
                <a:spcPts val="1000"/>
              </a:spcBef>
              <a:buFont typeface="Arial" panose="020B0604020202020204" pitchFamily="34" charset="0"/>
              <a:buChar char="•"/>
            </a:pPr>
            <a:r>
              <a:rPr lang="en-US" sz="2200" b="1" kern="1200" dirty="0">
                <a:solidFill>
                  <a:srgbClr val="3462A0"/>
                </a:solidFill>
                <a:latin typeface="Arial" panose="020B0604020202020204" pitchFamily="34" charset="0"/>
                <a:ea typeface="+mn-ea"/>
                <a:cs typeface="Arial" panose="020B0604020202020204" pitchFamily="34" charset="0"/>
              </a:rPr>
              <a:t>Ensure compliance </a:t>
            </a:r>
            <a:r>
              <a:rPr lang="en-US" sz="2200" kern="1200" dirty="0">
                <a:latin typeface="Arial" panose="020B0604020202020204" pitchFamily="34" charset="0"/>
                <a:ea typeface="+mn-ea"/>
                <a:cs typeface="Arial" panose="020B0604020202020204" pitchFamily="34" charset="0"/>
              </a:rPr>
              <a:t>with state and federal requirements. </a:t>
            </a:r>
          </a:p>
          <a:p>
            <a:pPr marL="285750" indent="-285750" defTabSz="914400">
              <a:lnSpc>
                <a:spcPct val="90000"/>
              </a:lnSpc>
              <a:spcBef>
                <a:spcPts val="1000"/>
              </a:spcBef>
              <a:buFont typeface="Arial" panose="020B0604020202020204" pitchFamily="34" charset="0"/>
              <a:buChar char="•"/>
            </a:pPr>
            <a:r>
              <a:rPr lang="en-US" sz="2200" b="1" kern="1200" dirty="0">
                <a:solidFill>
                  <a:srgbClr val="3462A0"/>
                </a:solidFill>
                <a:latin typeface="Arial" panose="020B0604020202020204" pitchFamily="34" charset="0"/>
                <a:ea typeface="+mn-ea"/>
                <a:cs typeface="Arial" panose="020B0604020202020204" pitchFamily="34" charset="0"/>
              </a:rPr>
              <a:t>Identify opportunities </a:t>
            </a:r>
            <a:r>
              <a:rPr lang="en-US" sz="2200" kern="1200" dirty="0">
                <a:latin typeface="Arial" panose="020B0604020202020204" pitchFamily="34" charset="0"/>
                <a:ea typeface="+mn-ea"/>
                <a:cs typeface="Arial" panose="020B0604020202020204" pitchFamily="34" charset="0"/>
              </a:rPr>
              <a:t>for OPHE to support providers who may need more resources and technical assistance</a:t>
            </a:r>
          </a:p>
        </p:txBody>
      </p:sp>
      <p:sp>
        <p:nvSpPr>
          <p:cNvPr id="11" name="Footer Placeholder 4">
            <a:extLst>
              <a:ext uri="{FF2B5EF4-FFF2-40B4-BE49-F238E27FC236}">
                <a16:creationId xmlns:a16="http://schemas.microsoft.com/office/drawing/2014/main" id="{69AA9886-7BDD-A992-A82B-93F53DEE0704}"/>
              </a:ext>
            </a:extLst>
          </p:cNvPr>
          <p:cNvSpPr>
            <a:spLocks noGrp="1"/>
          </p:cNvSpPr>
          <p:nvPr>
            <p:ph type="ftr" sz="quarter" idx="3"/>
          </p:nvPr>
        </p:nvSpPr>
        <p:spPr>
          <a:xfrm>
            <a:off x="838200" y="6309101"/>
            <a:ext cx="4114800" cy="365125"/>
          </a:xfrm>
        </p:spPr>
        <p:txBody>
          <a:bodyPr/>
          <a:lstStyle/>
          <a:p>
            <a:pPr algn="l">
              <a:spcAft>
                <a:spcPts val="600"/>
              </a:spcAft>
            </a:pPr>
            <a:r>
              <a:rPr lang="en-US"/>
              <a:t>Maine CDC Office of Population Health Equity</a:t>
            </a:r>
          </a:p>
        </p:txBody>
      </p:sp>
      <p:sp>
        <p:nvSpPr>
          <p:cNvPr id="13" name="Slide Number Placeholder 5">
            <a:extLst>
              <a:ext uri="{FF2B5EF4-FFF2-40B4-BE49-F238E27FC236}">
                <a16:creationId xmlns:a16="http://schemas.microsoft.com/office/drawing/2014/main" id="{D984C46C-3292-3FE5-FAE0-1FDB6368B1E1}"/>
              </a:ext>
            </a:extLst>
          </p:cNvPr>
          <p:cNvSpPr>
            <a:spLocks noGrp="1"/>
          </p:cNvSpPr>
          <p:nvPr>
            <p:ph type="sldNum" sz="quarter" idx="4"/>
          </p:nvPr>
        </p:nvSpPr>
        <p:spPr>
          <a:xfrm>
            <a:off x="10964486" y="6309101"/>
            <a:ext cx="389313" cy="365125"/>
          </a:xfrm>
        </p:spPr>
        <p:txBody>
          <a:bodyPr/>
          <a:lstStyle/>
          <a:p>
            <a:pPr>
              <a:spcAft>
                <a:spcPts val="600"/>
              </a:spcAft>
            </a:pPr>
            <a:fld id="{960B85FE-ED6D-4395-80A0-C6A78F270318}" type="slidenum">
              <a:rPr lang="en-US" smtClean="0"/>
              <a:pPr>
                <a:spcAft>
                  <a:spcPts val="600"/>
                </a:spcAft>
              </a:pPr>
              <a:t>3</a:t>
            </a:fld>
            <a:endParaRPr lang="en-US"/>
          </a:p>
        </p:txBody>
      </p:sp>
      <p:sp>
        <p:nvSpPr>
          <p:cNvPr id="4" name="Rectangle: Rounded Corners 3">
            <a:extLst>
              <a:ext uri="{FF2B5EF4-FFF2-40B4-BE49-F238E27FC236}">
                <a16:creationId xmlns:a16="http://schemas.microsoft.com/office/drawing/2014/main" id="{F5027EAE-9FCE-0202-6750-4B97E180D1CE}"/>
              </a:ext>
            </a:extLst>
          </p:cNvPr>
          <p:cNvSpPr/>
          <p:nvPr/>
        </p:nvSpPr>
        <p:spPr>
          <a:xfrm>
            <a:off x="6330202" y="2106366"/>
            <a:ext cx="2697281" cy="3186589"/>
          </a:xfrm>
          <a:prstGeom prst="roundRect">
            <a:avLst/>
          </a:prstGeom>
          <a:noFill/>
          <a:ln w="57150">
            <a:solidFill>
              <a:srgbClr val="EAA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75C5976-42F3-4DE9-ECF4-3BE32EA63577}"/>
              </a:ext>
            </a:extLst>
          </p:cNvPr>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33083" t="76434" r="52830" b="10349"/>
          <a:stretch/>
        </p:blipFill>
        <p:spPr>
          <a:xfrm>
            <a:off x="6694108" y="2315475"/>
            <a:ext cx="1939491" cy="1819768"/>
          </a:xfrm>
          <a:prstGeom prst="rect">
            <a:avLst/>
          </a:prstGeom>
        </p:spPr>
      </p:pic>
      <p:pic>
        <p:nvPicPr>
          <p:cNvPr id="9" name="Picture 8">
            <a:extLst>
              <a:ext uri="{FF2B5EF4-FFF2-40B4-BE49-F238E27FC236}">
                <a16:creationId xmlns:a16="http://schemas.microsoft.com/office/drawing/2014/main" id="{5372531E-60D2-576A-C4EC-04343D52EADC}"/>
              </a:ext>
            </a:extLst>
          </p:cNvPr>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12989" t="37131" r="73002" b="48261"/>
          <a:stretch/>
        </p:blipFill>
        <p:spPr>
          <a:xfrm>
            <a:off x="9607839" y="1759537"/>
            <a:ext cx="1349303" cy="1406978"/>
          </a:xfrm>
          <a:prstGeom prst="rect">
            <a:avLst/>
          </a:prstGeom>
        </p:spPr>
      </p:pic>
      <p:pic>
        <p:nvPicPr>
          <p:cNvPr id="10" name="Picture 9">
            <a:extLst>
              <a:ext uri="{FF2B5EF4-FFF2-40B4-BE49-F238E27FC236}">
                <a16:creationId xmlns:a16="http://schemas.microsoft.com/office/drawing/2014/main" id="{555AC9EC-2E0F-D0FD-19D6-02180700513E}"/>
              </a:ext>
            </a:extLst>
          </p:cNvPr>
          <p:cNvPicPr>
            <a:picLocks noChangeAspect="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l="74332" t="18392" r="13082" b="68739"/>
          <a:stretch/>
        </p:blipFill>
        <p:spPr>
          <a:xfrm>
            <a:off x="9689217" y="3819491"/>
            <a:ext cx="1208449" cy="1235576"/>
          </a:xfrm>
          <a:prstGeom prst="rect">
            <a:avLst/>
          </a:prstGeom>
        </p:spPr>
      </p:pic>
      <p:sp>
        <p:nvSpPr>
          <p:cNvPr id="14" name="TextBox 13">
            <a:extLst>
              <a:ext uri="{FF2B5EF4-FFF2-40B4-BE49-F238E27FC236}">
                <a16:creationId xmlns:a16="http://schemas.microsoft.com/office/drawing/2014/main" id="{D1245E34-74F5-C321-F7A2-900B88DA6580}"/>
              </a:ext>
            </a:extLst>
          </p:cNvPr>
          <p:cNvSpPr txBox="1"/>
          <p:nvPr/>
        </p:nvSpPr>
        <p:spPr>
          <a:xfrm>
            <a:off x="6362296" y="4263751"/>
            <a:ext cx="2592659" cy="830997"/>
          </a:xfrm>
          <a:prstGeom prst="rect">
            <a:avLst/>
          </a:prstGeom>
          <a:noFill/>
        </p:spPr>
        <p:txBody>
          <a:bodyPr wrap="square" rtlCol="0">
            <a:spAutoFit/>
          </a:bodyPr>
          <a:lstStyle/>
          <a:p>
            <a:pPr algn="ctr"/>
            <a:r>
              <a:rPr lang="en-US" sz="2400" b="1" dirty="0">
                <a:solidFill>
                  <a:prstClr val="black">
                    <a:hueOff val="0"/>
                    <a:satOff val="0"/>
                    <a:lumOff val="0"/>
                    <a:alphaOff val="0"/>
                  </a:prstClr>
                </a:solidFill>
                <a:latin typeface="Arial" panose="020B0604020202020204" pitchFamily="34" charset="0"/>
                <a:cs typeface="Arial" panose="020B0604020202020204" pitchFamily="34" charset="0"/>
              </a:rPr>
              <a:t>Quarterly Progress Report</a:t>
            </a:r>
          </a:p>
        </p:txBody>
      </p:sp>
      <p:sp>
        <p:nvSpPr>
          <p:cNvPr id="15" name="TextBox 14">
            <a:extLst>
              <a:ext uri="{FF2B5EF4-FFF2-40B4-BE49-F238E27FC236}">
                <a16:creationId xmlns:a16="http://schemas.microsoft.com/office/drawing/2014/main" id="{63FC4F38-4BB6-B3EA-695E-7A46ADC12D21}"/>
              </a:ext>
            </a:extLst>
          </p:cNvPr>
          <p:cNvSpPr txBox="1"/>
          <p:nvPr/>
        </p:nvSpPr>
        <p:spPr>
          <a:xfrm>
            <a:off x="9220935" y="3053330"/>
            <a:ext cx="2120537" cy="646331"/>
          </a:xfrm>
          <a:prstGeom prst="rect">
            <a:avLst/>
          </a:prstGeom>
          <a:noFill/>
        </p:spPr>
        <p:txBody>
          <a:bodyPr wrap="square" rtlCol="0">
            <a:spAutoFit/>
          </a:bodyPr>
          <a:lstStyle/>
          <a:p>
            <a:pPr algn="ctr"/>
            <a:r>
              <a:rPr lang="en-US" dirty="0">
                <a:solidFill>
                  <a:prstClr val="black">
                    <a:hueOff val="0"/>
                    <a:satOff val="0"/>
                    <a:lumOff val="0"/>
                    <a:alphaOff val="0"/>
                  </a:prstClr>
                </a:solidFill>
                <a:latin typeface="Arial" panose="020B0604020202020204" pitchFamily="34" charset="0"/>
                <a:cs typeface="Arial" panose="020B0604020202020204" pitchFamily="34" charset="0"/>
              </a:rPr>
              <a:t>Quarterly Financial Report</a:t>
            </a:r>
          </a:p>
        </p:txBody>
      </p:sp>
      <p:sp>
        <p:nvSpPr>
          <p:cNvPr id="16" name="TextBox 15">
            <a:extLst>
              <a:ext uri="{FF2B5EF4-FFF2-40B4-BE49-F238E27FC236}">
                <a16:creationId xmlns:a16="http://schemas.microsoft.com/office/drawing/2014/main" id="{65930B34-8572-71E6-2BC6-08BDF7A603CB}"/>
              </a:ext>
            </a:extLst>
          </p:cNvPr>
          <p:cNvSpPr txBox="1"/>
          <p:nvPr/>
        </p:nvSpPr>
        <p:spPr>
          <a:xfrm>
            <a:off x="9220935" y="4946802"/>
            <a:ext cx="2120537" cy="646331"/>
          </a:xfrm>
          <a:prstGeom prst="rect">
            <a:avLst/>
          </a:prstGeom>
          <a:noFill/>
        </p:spPr>
        <p:txBody>
          <a:bodyPr wrap="square" rtlCol="0">
            <a:spAutoFit/>
          </a:bodyPr>
          <a:lstStyle/>
          <a:p>
            <a:pPr algn="ctr"/>
            <a:r>
              <a:rPr lang="en-US" dirty="0">
                <a:solidFill>
                  <a:prstClr val="black">
                    <a:hueOff val="0"/>
                    <a:satOff val="0"/>
                    <a:lumOff val="0"/>
                    <a:alphaOff val="0"/>
                  </a:prstClr>
                </a:solidFill>
                <a:latin typeface="Arial" panose="020B0604020202020204" pitchFamily="34" charset="0"/>
                <a:cs typeface="Arial" panose="020B0604020202020204" pitchFamily="34" charset="0"/>
              </a:rPr>
              <a:t>Agreement Closeout Report</a:t>
            </a:r>
          </a:p>
        </p:txBody>
      </p:sp>
      <p:pic>
        <p:nvPicPr>
          <p:cNvPr id="18" name="Picture 17">
            <a:extLst>
              <a:ext uri="{FF2B5EF4-FFF2-40B4-BE49-F238E27FC236}">
                <a16:creationId xmlns:a16="http://schemas.microsoft.com/office/drawing/2014/main" id="{C001F91D-69C7-F7BB-043E-8577CA199740}"/>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11329" t="17348" r="72903" b="68566"/>
          <a:stretch/>
        </p:blipFill>
        <p:spPr>
          <a:xfrm>
            <a:off x="331700" y="352560"/>
            <a:ext cx="1574887" cy="1406977"/>
          </a:xfrm>
          <a:prstGeom prst="rect">
            <a:avLst/>
          </a:prstGeom>
        </p:spPr>
      </p:pic>
      <p:pic>
        <p:nvPicPr>
          <p:cNvPr id="7" name="Audio 6">
            <a:hlinkClick r:id="" action="ppaction://media"/>
            <a:extLst>
              <a:ext uri="{FF2B5EF4-FFF2-40B4-BE49-F238E27FC236}">
                <a16:creationId xmlns:a16="http://schemas.microsoft.com/office/drawing/2014/main" id="{E301121A-F699-BC9B-E8F5-4F36C63959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61162642"/>
      </p:ext>
    </p:extLst>
  </p:cSld>
  <p:clrMapOvr>
    <a:masterClrMapping/>
  </p:clrMapOvr>
  <mc:AlternateContent xmlns:mc="http://schemas.openxmlformats.org/markup-compatibility/2006" xmlns:p14="http://schemas.microsoft.com/office/powerpoint/2010/main">
    <mc:Choice Requires="p14">
      <p:transition spd="slow" p14:dur="2000" advTm="51320"/>
    </mc:Choice>
    <mc:Fallback xmlns="">
      <p:transition spd="slow" advTm="51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FDE212-8E3D-44A1-B1B7-043DC875F67F}"/>
              </a:ext>
            </a:extLst>
          </p:cNvPr>
          <p:cNvSpPr>
            <a:spLocks noGrp="1"/>
          </p:cNvSpPr>
          <p:nvPr>
            <p:ph type="title"/>
          </p:nvPr>
        </p:nvSpPr>
        <p:spPr>
          <a:xfrm>
            <a:off x="1171048" y="572725"/>
            <a:ext cx="10905066" cy="1135737"/>
          </a:xfrm>
        </p:spPr>
        <p:txBody>
          <a:bodyPr vert="horz" lIns="91440" tIns="45720" rIns="91440" bIns="45720" rtlCol="0" anchor="ctr">
            <a:normAutofit/>
          </a:bodyPr>
          <a:lstStyle/>
          <a:p>
            <a:r>
              <a:rPr lang="en-US" sz="3200" kern="1200" dirty="0">
                <a:solidFill>
                  <a:schemeClr val="accent6"/>
                </a:solidFill>
                <a:latin typeface="Arial" panose="020B0604020202020204" pitchFamily="34" charset="0"/>
              </a:rPr>
              <a:t>Quarterly Progress Reporting</a:t>
            </a:r>
          </a:p>
        </p:txBody>
      </p:sp>
      <p:sp>
        <p:nvSpPr>
          <p:cNvPr id="4" name="Slide Number Placeholder 3">
            <a:extLst>
              <a:ext uri="{FF2B5EF4-FFF2-40B4-BE49-F238E27FC236}">
                <a16:creationId xmlns:a16="http://schemas.microsoft.com/office/drawing/2014/main" id="{77F6EB26-9CC5-4E39-83FE-3E322C91DBF9}"/>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defTabSz="914400">
              <a:spcAft>
                <a:spcPts val="600"/>
              </a:spcAft>
            </a:pPr>
            <a:fld id="{899FFD16-B25A-457E-9C72-CDC3BAF3ACB3}" type="slidenum">
              <a:rPr lang="en-US" smtClean="0"/>
              <a:pPr defTabSz="914400">
                <a:spcAft>
                  <a:spcPts val="600"/>
                </a:spcAft>
              </a:pPr>
              <a:t>4</a:t>
            </a:fld>
            <a:endParaRPr lang="en-US"/>
          </a:p>
        </p:txBody>
      </p:sp>
      <p:sp>
        <p:nvSpPr>
          <p:cNvPr id="12" name="Content Placeholder 28">
            <a:extLst>
              <a:ext uri="{FF2B5EF4-FFF2-40B4-BE49-F238E27FC236}">
                <a16:creationId xmlns:a16="http://schemas.microsoft.com/office/drawing/2014/main" id="{40B4350B-5AFB-4056-ABD5-659C0B137074}"/>
              </a:ext>
            </a:extLst>
          </p:cNvPr>
          <p:cNvSpPr txBox="1">
            <a:spLocks/>
          </p:cNvSpPr>
          <p:nvPr/>
        </p:nvSpPr>
        <p:spPr>
          <a:xfrm>
            <a:off x="1090662" y="1793105"/>
            <a:ext cx="6399895" cy="417410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14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2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1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a:lnSpc>
                <a:spcPct val="90000"/>
              </a:lnSpc>
              <a:spcAft>
                <a:spcPts val="1200"/>
              </a:spcAft>
            </a:pPr>
            <a:r>
              <a:rPr lang="en-US" sz="2000" dirty="0">
                <a:solidFill>
                  <a:schemeClr val="tx1"/>
                </a:solidFill>
                <a:latin typeface="Arial" panose="020B0604020202020204" pitchFamily="34" charset="0"/>
                <a:cs typeface="Arial" panose="020B0604020202020204" pitchFamily="34" charset="0"/>
              </a:rPr>
              <a:t>Providers are required to submit their Quarterly Progress Report</a:t>
            </a:r>
            <a:r>
              <a:rPr lang="en-US" sz="2000" b="1" dirty="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each quarter to report progress made on your project and </a:t>
            </a:r>
            <a:r>
              <a:rPr lang="en-US" sz="2000" b="1" dirty="0">
                <a:solidFill>
                  <a:srgbClr val="3462A0"/>
                </a:solidFill>
                <a:latin typeface="Arial" panose="020B0604020202020204" pitchFamily="34" charset="0"/>
                <a:cs typeface="Arial" panose="020B0604020202020204" pitchFamily="34" charset="0"/>
              </a:rPr>
              <a:t>capacity building plan tasks</a:t>
            </a:r>
            <a:r>
              <a:rPr lang="en-US" sz="2000" dirty="0">
                <a:solidFill>
                  <a:srgbClr val="3462A0"/>
                </a:solidFill>
                <a:latin typeface="Arial" panose="020B0604020202020204" pitchFamily="34" charset="0"/>
                <a:cs typeface="Arial" panose="020B0604020202020204" pitchFamily="34" charset="0"/>
              </a:rPr>
              <a:t>.</a:t>
            </a:r>
          </a:p>
          <a:p>
            <a:pPr marL="400050" indent="-342900">
              <a:lnSpc>
                <a:spcPct val="9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Providers will report on updates and changes to the</a:t>
            </a:r>
            <a:r>
              <a:rPr lang="en-US" sz="2000" dirty="0">
                <a:solidFill>
                  <a:schemeClr val="accent4"/>
                </a:solidFill>
                <a:latin typeface="Arial" panose="020B0604020202020204" pitchFamily="34" charset="0"/>
                <a:cs typeface="Arial" panose="020B0604020202020204" pitchFamily="34" charset="0"/>
              </a:rPr>
              <a:t> </a:t>
            </a:r>
            <a:r>
              <a:rPr lang="en-US" sz="2000" b="1" dirty="0">
                <a:solidFill>
                  <a:srgbClr val="3462A0"/>
                </a:solidFill>
                <a:latin typeface="Arial" panose="020B0604020202020204" pitchFamily="34" charset="0"/>
                <a:cs typeface="Arial" panose="020B0604020202020204" pitchFamily="34" charset="0"/>
              </a:rPr>
              <a:t>capacity building vision, plan outcomes, and task progression</a:t>
            </a:r>
            <a:endParaRPr lang="en-US" sz="2000" dirty="0">
              <a:solidFill>
                <a:srgbClr val="3462A0"/>
              </a:solidFill>
              <a:latin typeface="Arial" panose="020B0604020202020204" pitchFamily="34" charset="0"/>
              <a:cs typeface="Arial" panose="020B0604020202020204" pitchFamily="34" charset="0"/>
            </a:endParaRPr>
          </a:p>
          <a:p>
            <a:pPr marL="400050" indent="-342900">
              <a:lnSpc>
                <a:spcPct val="9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Unique quarterly outcomes should be reported each quarter to reflect new progress made</a:t>
            </a:r>
          </a:p>
          <a:p>
            <a:pPr marL="400050" indent="-342900">
              <a:lnSpc>
                <a:spcPct val="90000"/>
              </a:lnSpc>
              <a:spcAft>
                <a:spcPts val="1200"/>
              </a:spcAft>
              <a:buFont typeface="Arial" panose="020B0604020202020204" pitchFamily="34" charset="0"/>
              <a:buChar char="•"/>
            </a:pPr>
            <a:r>
              <a:rPr lang="en-US" sz="2000" dirty="0">
                <a:solidFill>
                  <a:schemeClr val="tx1"/>
                </a:solidFill>
                <a:latin typeface="Arial"/>
                <a:cs typeface="Arial"/>
              </a:rPr>
              <a:t>For Collaborative projects, lead providers should collect </a:t>
            </a:r>
            <a:r>
              <a:rPr lang="en-US" sz="2000" b="1" dirty="0">
                <a:solidFill>
                  <a:srgbClr val="3462A0"/>
                </a:solidFill>
                <a:latin typeface="Arial"/>
                <a:cs typeface="Arial"/>
              </a:rPr>
              <a:t>updates from each collaborative CBO</a:t>
            </a:r>
            <a:r>
              <a:rPr lang="en-US" sz="2000" dirty="0">
                <a:solidFill>
                  <a:srgbClr val="3462A0"/>
                </a:solidFill>
                <a:latin typeface="Arial"/>
                <a:cs typeface="Arial"/>
              </a:rPr>
              <a:t>.</a:t>
            </a:r>
          </a:p>
        </p:txBody>
      </p:sp>
      <p:pic>
        <p:nvPicPr>
          <p:cNvPr id="3" name="Picture 2">
            <a:extLst>
              <a:ext uri="{FF2B5EF4-FFF2-40B4-BE49-F238E27FC236}">
                <a16:creationId xmlns:a16="http://schemas.microsoft.com/office/drawing/2014/main" id="{7827A90A-02DE-3869-71DA-58F4D11BFD36}"/>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l="74332" t="75085" r="11517" b="9785"/>
          <a:stretch/>
        </p:blipFill>
        <p:spPr>
          <a:xfrm>
            <a:off x="7917549" y="1441080"/>
            <a:ext cx="3718802" cy="3975840"/>
          </a:xfrm>
          <a:prstGeom prst="rect">
            <a:avLst/>
          </a:prstGeom>
        </p:spPr>
      </p:pic>
      <p:pic>
        <p:nvPicPr>
          <p:cNvPr id="6" name="Audio 5">
            <a:hlinkClick r:id="" action="ppaction://media"/>
            <a:extLst>
              <a:ext uri="{FF2B5EF4-FFF2-40B4-BE49-F238E27FC236}">
                <a16:creationId xmlns:a16="http://schemas.microsoft.com/office/drawing/2014/main" id="{9B21FE6F-518C-C414-304C-8FACF69AEB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12172841"/>
      </p:ext>
    </p:extLst>
  </p:cSld>
  <p:clrMapOvr>
    <a:masterClrMapping/>
  </p:clrMapOvr>
  <mc:AlternateContent xmlns:mc="http://schemas.openxmlformats.org/markup-compatibility/2006" xmlns:p14="http://schemas.microsoft.com/office/powerpoint/2010/main">
    <mc:Choice Requires="p14">
      <p:transition spd="slow" p14:dur="2000" advTm="48506"/>
    </mc:Choice>
    <mc:Fallback xmlns="">
      <p:transition spd="slow" advTm="48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5531-9859-097D-055E-39D5949B12AF}"/>
              </a:ext>
            </a:extLst>
          </p:cNvPr>
          <p:cNvSpPr>
            <a:spLocks noGrp="1"/>
          </p:cNvSpPr>
          <p:nvPr>
            <p:ph type="title"/>
          </p:nvPr>
        </p:nvSpPr>
        <p:spPr>
          <a:xfrm>
            <a:off x="2114702" y="365125"/>
            <a:ext cx="10515600" cy="1325563"/>
          </a:xfrm>
        </p:spPr>
        <p:txBody>
          <a:bodyPr/>
          <a:lstStyle/>
          <a:p>
            <a:r>
              <a:rPr lang="en-US" dirty="0">
                <a:solidFill>
                  <a:schemeClr val="accent6"/>
                </a:solidFill>
              </a:rPr>
              <a:t>Completing Quarterly Progress Reports</a:t>
            </a:r>
          </a:p>
        </p:txBody>
      </p:sp>
      <p:sp>
        <p:nvSpPr>
          <p:cNvPr id="3" name="Content Placeholder 2">
            <a:extLst>
              <a:ext uri="{FF2B5EF4-FFF2-40B4-BE49-F238E27FC236}">
                <a16:creationId xmlns:a16="http://schemas.microsoft.com/office/drawing/2014/main" id="{5C9DCD3F-189D-78FD-191F-11A16976FCDE}"/>
              </a:ext>
            </a:extLst>
          </p:cNvPr>
          <p:cNvSpPr>
            <a:spLocks noGrp="1"/>
          </p:cNvSpPr>
          <p:nvPr>
            <p:ph idx="1"/>
          </p:nvPr>
        </p:nvSpPr>
        <p:spPr>
          <a:xfrm>
            <a:off x="838200" y="2046066"/>
            <a:ext cx="4251158" cy="4351338"/>
          </a:xfrm>
        </p:spPr>
        <p:txBody>
          <a:bodyPr>
            <a:noAutofit/>
          </a:bodyPr>
          <a:lstStyle/>
          <a:p>
            <a:r>
              <a:rPr lang="en-US" sz="2200" dirty="0"/>
              <a:t>Start by including the following information in the white fields on your report :</a:t>
            </a:r>
          </a:p>
          <a:p>
            <a:pPr lvl="1"/>
            <a:r>
              <a:rPr lang="en-US" sz="2200" dirty="0"/>
              <a:t>Reporting period</a:t>
            </a:r>
          </a:p>
          <a:p>
            <a:pPr lvl="1"/>
            <a:r>
              <a:rPr lang="en-US" sz="2200" dirty="0"/>
              <a:t>Project type</a:t>
            </a:r>
          </a:p>
          <a:p>
            <a:pPr lvl="1"/>
            <a:r>
              <a:rPr lang="en-US" sz="2200" dirty="0"/>
              <a:t>Any collaborative CBOs</a:t>
            </a:r>
          </a:p>
        </p:txBody>
      </p:sp>
      <p:sp>
        <p:nvSpPr>
          <p:cNvPr id="4" name="Footer Placeholder 3">
            <a:extLst>
              <a:ext uri="{FF2B5EF4-FFF2-40B4-BE49-F238E27FC236}">
                <a16:creationId xmlns:a16="http://schemas.microsoft.com/office/drawing/2014/main" id="{AEE42E33-24E4-8AF3-8DEE-A39BFA6AAC2D}"/>
              </a:ext>
            </a:extLst>
          </p:cNvPr>
          <p:cNvSpPr>
            <a:spLocks noGrp="1"/>
          </p:cNvSpPr>
          <p:nvPr>
            <p:ph type="ftr" sz="quarter" idx="3"/>
          </p:nvPr>
        </p:nvSpPr>
        <p:spPr/>
        <p:txBody>
          <a:bodyPr/>
          <a:lstStyle/>
          <a:p>
            <a:pPr algn="l"/>
            <a:r>
              <a:rPr lang="en-US"/>
              <a:t>Maine CDC Office of Population Health Equity</a:t>
            </a:r>
          </a:p>
        </p:txBody>
      </p:sp>
      <p:sp>
        <p:nvSpPr>
          <p:cNvPr id="5" name="Slide Number Placeholder 4">
            <a:extLst>
              <a:ext uri="{FF2B5EF4-FFF2-40B4-BE49-F238E27FC236}">
                <a16:creationId xmlns:a16="http://schemas.microsoft.com/office/drawing/2014/main" id="{80883670-B53D-D34B-B734-C9CE409DCB3A}"/>
              </a:ext>
            </a:extLst>
          </p:cNvPr>
          <p:cNvSpPr>
            <a:spLocks noGrp="1"/>
          </p:cNvSpPr>
          <p:nvPr>
            <p:ph type="sldNum" sz="quarter" idx="4"/>
          </p:nvPr>
        </p:nvSpPr>
        <p:spPr/>
        <p:txBody>
          <a:bodyPr/>
          <a:lstStyle/>
          <a:p>
            <a:fld id="{960B85FE-ED6D-4395-80A0-C6A78F270318}" type="slidenum">
              <a:rPr lang="en-US" smtClean="0"/>
              <a:t>5</a:t>
            </a:fld>
            <a:endParaRPr lang="en-US"/>
          </a:p>
        </p:txBody>
      </p:sp>
      <p:sp>
        <p:nvSpPr>
          <p:cNvPr id="8" name="Rectangle: Rounded Corners 7">
            <a:extLst>
              <a:ext uri="{FF2B5EF4-FFF2-40B4-BE49-F238E27FC236}">
                <a16:creationId xmlns:a16="http://schemas.microsoft.com/office/drawing/2014/main" id="{871AE9BF-884B-C718-5802-1BD8D4BCA2BE}"/>
              </a:ext>
            </a:extLst>
          </p:cNvPr>
          <p:cNvSpPr/>
          <p:nvPr/>
        </p:nvSpPr>
        <p:spPr>
          <a:xfrm>
            <a:off x="909435" y="4349196"/>
            <a:ext cx="4457777" cy="132556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latin typeface="Arial" panose="020B0604020202020204" pitchFamily="34" charset="0"/>
                <a:cs typeface="Arial" panose="020B0604020202020204" pitchFamily="34" charset="0"/>
              </a:rPr>
              <a:t>Organization name, Agreement number, and Vendor Code in gray fields have already been pre-filled. </a:t>
            </a:r>
          </a:p>
        </p:txBody>
      </p:sp>
      <p:pic>
        <p:nvPicPr>
          <p:cNvPr id="6" name="Picture 5">
            <a:extLst>
              <a:ext uri="{FF2B5EF4-FFF2-40B4-BE49-F238E27FC236}">
                <a16:creationId xmlns:a16="http://schemas.microsoft.com/office/drawing/2014/main" id="{A6DDA061-541A-3549-78D5-AD0F2D38403D}"/>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l="32519" t="16736" r="53221" b="68391"/>
          <a:stretch/>
        </p:blipFill>
        <p:spPr>
          <a:xfrm>
            <a:off x="529138" y="183774"/>
            <a:ext cx="1585564" cy="1653673"/>
          </a:xfrm>
          <a:prstGeom prst="rect">
            <a:avLst/>
          </a:prstGeom>
        </p:spPr>
      </p:pic>
      <p:pic>
        <p:nvPicPr>
          <p:cNvPr id="10" name="Picture 9">
            <a:extLst>
              <a:ext uri="{FF2B5EF4-FFF2-40B4-BE49-F238E27FC236}">
                <a16:creationId xmlns:a16="http://schemas.microsoft.com/office/drawing/2014/main" id="{A03F2936-C758-87C9-A264-F44DF6233C4A}"/>
              </a:ext>
            </a:extLst>
          </p:cNvPr>
          <p:cNvPicPr>
            <a:picLocks noChangeAspect="1"/>
          </p:cNvPicPr>
          <p:nvPr/>
        </p:nvPicPr>
        <p:blipFill>
          <a:blip r:embed="rId6"/>
          <a:stretch>
            <a:fillRect/>
          </a:stretch>
        </p:blipFill>
        <p:spPr>
          <a:xfrm>
            <a:off x="5645066" y="2383113"/>
            <a:ext cx="6219825" cy="3438525"/>
          </a:xfrm>
          <a:prstGeom prst="rect">
            <a:avLst/>
          </a:prstGeom>
        </p:spPr>
      </p:pic>
      <p:pic>
        <p:nvPicPr>
          <p:cNvPr id="12" name="Graphic 11" descr="Line arrow: Counter-clockwise curve with solid fill">
            <a:extLst>
              <a:ext uri="{FF2B5EF4-FFF2-40B4-BE49-F238E27FC236}">
                <a16:creationId xmlns:a16="http://schemas.microsoft.com/office/drawing/2014/main" id="{8DD5D050-0CD0-F29E-E54E-87C9322CD3F5}"/>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600841" flipH="1">
            <a:off x="4545215" y="3691006"/>
            <a:ext cx="1230175" cy="1051100"/>
          </a:xfrm>
          <a:prstGeom prst="rect">
            <a:avLst/>
          </a:prstGeom>
        </p:spPr>
      </p:pic>
      <p:pic>
        <p:nvPicPr>
          <p:cNvPr id="11" name="Audio 10">
            <a:hlinkClick r:id="" action="ppaction://media"/>
            <a:extLst>
              <a:ext uri="{FF2B5EF4-FFF2-40B4-BE49-F238E27FC236}">
                <a16:creationId xmlns:a16="http://schemas.microsoft.com/office/drawing/2014/main" id="{4C952B43-BE98-FA12-EE6D-60B99D470E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75424498"/>
      </p:ext>
    </p:extLst>
  </p:cSld>
  <p:clrMapOvr>
    <a:masterClrMapping/>
  </p:clrMapOvr>
  <mc:AlternateContent xmlns:mc="http://schemas.openxmlformats.org/markup-compatibility/2006" xmlns:p14="http://schemas.microsoft.com/office/powerpoint/2010/main">
    <mc:Choice Requires="p14">
      <p:transition spd="slow" p14:dur="2000" advTm="26932"/>
    </mc:Choice>
    <mc:Fallback xmlns="">
      <p:transition spd="slow" advTm="26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73C2D0-3404-BADD-36A9-4ADF580C48C4}"/>
              </a:ext>
            </a:extLst>
          </p:cNvPr>
          <p:cNvPicPr>
            <a:picLocks noChangeAspect="1"/>
          </p:cNvPicPr>
          <p:nvPr/>
        </p:nvPicPr>
        <p:blipFill>
          <a:blip r:embed="rId5"/>
          <a:stretch>
            <a:fillRect/>
          </a:stretch>
        </p:blipFill>
        <p:spPr>
          <a:xfrm>
            <a:off x="4788568" y="2280765"/>
            <a:ext cx="7009573" cy="198229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B4F85531-9859-097D-055E-39D5949B12AF}"/>
              </a:ext>
            </a:extLst>
          </p:cNvPr>
          <p:cNvSpPr>
            <a:spLocks noGrp="1"/>
          </p:cNvSpPr>
          <p:nvPr>
            <p:ph type="title"/>
          </p:nvPr>
        </p:nvSpPr>
        <p:spPr>
          <a:xfrm>
            <a:off x="2262586" y="526963"/>
            <a:ext cx="10515600" cy="1325563"/>
          </a:xfrm>
        </p:spPr>
        <p:txBody>
          <a:bodyPr/>
          <a:lstStyle/>
          <a:p>
            <a:r>
              <a:rPr lang="en-US" dirty="0">
                <a:solidFill>
                  <a:schemeClr val="accent6"/>
                </a:solidFill>
              </a:rPr>
              <a:t>Updates and Changes to Intended </a:t>
            </a:r>
            <a:br>
              <a:rPr lang="en-US" dirty="0">
                <a:solidFill>
                  <a:schemeClr val="accent6"/>
                </a:solidFill>
              </a:rPr>
            </a:br>
            <a:r>
              <a:rPr lang="en-US" dirty="0">
                <a:solidFill>
                  <a:schemeClr val="accent6"/>
                </a:solidFill>
              </a:rPr>
              <a:t>Capacity Building Vision</a:t>
            </a:r>
          </a:p>
        </p:txBody>
      </p:sp>
      <p:sp>
        <p:nvSpPr>
          <p:cNvPr id="3" name="Content Placeholder 2">
            <a:extLst>
              <a:ext uri="{FF2B5EF4-FFF2-40B4-BE49-F238E27FC236}">
                <a16:creationId xmlns:a16="http://schemas.microsoft.com/office/drawing/2014/main" id="{5C9DCD3F-189D-78FD-191F-11A16976FCDE}"/>
              </a:ext>
            </a:extLst>
          </p:cNvPr>
          <p:cNvSpPr>
            <a:spLocks noGrp="1"/>
          </p:cNvSpPr>
          <p:nvPr>
            <p:ph idx="1"/>
          </p:nvPr>
        </p:nvSpPr>
        <p:spPr>
          <a:xfrm>
            <a:off x="838200" y="2153882"/>
            <a:ext cx="3950368" cy="2755521"/>
          </a:xfrm>
        </p:spPr>
        <p:txBody>
          <a:bodyPr>
            <a:noAutofit/>
          </a:bodyPr>
          <a:lstStyle/>
          <a:p>
            <a:r>
              <a:rPr lang="en-US" sz="2000" dirty="0"/>
              <a:t>Your </a:t>
            </a:r>
            <a:r>
              <a:rPr lang="en-US" sz="2000" b="1" dirty="0">
                <a:solidFill>
                  <a:schemeClr val="accent1"/>
                </a:solidFill>
              </a:rPr>
              <a:t>Capacity Building Vision </a:t>
            </a:r>
            <a:r>
              <a:rPr lang="en-US" sz="2000" dirty="0"/>
              <a:t>response from your RFA has been added for you </a:t>
            </a:r>
            <a:r>
              <a:rPr lang="en-US" sz="2000" b="1" dirty="0">
                <a:solidFill>
                  <a:schemeClr val="accent1"/>
                </a:solidFill>
              </a:rPr>
              <a:t>(blue field)</a:t>
            </a:r>
            <a:r>
              <a:rPr lang="en-US" sz="2000" dirty="0"/>
              <a:t>. </a:t>
            </a:r>
          </a:p>
          <a:p>
            <a:r>
              <a:rPr lang="en-US" sz="2000" b="1" dirty="0"/>
              <a:t>In the white field below, </a:t>
            </a:r>
            <a:r>
              <a:rPr lang="en-US" sz="2000" b="1" dirty="0">
                <a:solidFill>
                  <a:schemeClr val="accent1"/>
                </a:solidFill>
              </a:rPr>
              <a:t>document any changes </a:t>
            </a:r>
            <a:r>
              <a:rPr lang="en-US" sz="2000" dirty="0"/>
              <a:t>to the Vision that might have developed over the quarter.</a:t>
            </a:r>
          </a:p>
        </p:txBody>
      </p:sp>
      <p:sp>
        <p:nvSpPr>
          <p:cNvPr id="4" name="Footer Placeholder 3">
            <a:extLst>
              <a:ext uri="{FF2B5EF4-FFF2-40B4-BE49-F238E27FC236}">
                <a16:creationId xmlns:a16="http://schemas.microsoft.com/office/drawing/2014/main" id="{AEE42E33-24E4-8AF3-8DEE-A39BFA6AAC2D}"/>
              </a:ext>
            </a:extLst>
          </p:cNvPr>
          <p:cNvSpPr>
            <a:spLocks noGrp="1"/>
          </p:cNvSpPr>
          <p:nvPr>
            <p:ph type="ftr" sz="quarter" idx="3"/>
          </p:nvPr>
        </p:nvSpPr>
        <p:spPr/>
        <p:txBody>
          <a:bodyPr/>
          <a:lstStyle/>
          <a:p>
            <a:pPr algn="l"/>
            <a:r>
              <a:rPr lang="en-US"/>
              <a:t>Maine CDC Office of Population Health Equity</a:t>
            </a:r>
          </a:p>
        </p:txBody>
      </p:sp>
      <p:sp>
        <p:nvSpPr>
          <p:cNvPr id="5" name="Slide Number Placeholder 4">
            <a:extLst>
              <a:ext uri="{FF2B5EF4-FFF2-40B4-BE49-F238E27FC236}">
                <a16:creationId xmlns:a16="http://schemas.microsoft.com/office/drawing/2014/main" id="{80883670-B53D-D34B-B734-C9CE409DCB3A}"/>
              </a:ext>
            </a:extLst>
          </p:cNvPr>
          <p:cNvSpPr>
            <a:spLocks noGrp="1"/>
          </p:cNvSpPr>
          <p:nvPr>
            <p:ph type="sldNum" sz="quarter" idx="4"/>
          </p:nvPr>
        </p:nvSpPr>
        <p:spPr/>
        <p:txBody>
          <a:bodyPr/>
          <a:lstStyle/>
          <a:p>
            <a:fld id="{960B85FE-ED6D-4395-80A0-C6A78F270318}" type="slidenum">
              <a:rPr lang="en-US" smtClean="0"/>
              <a:t>6</a:t>
            </a:fld>
            <a:endParaRPr lang="en-US"/>
          </a:p>
        </p:txBody>
      </p:sp>
      <p:pic>
        <p:nvPicPr>
          <p:cNvPr id="11" name="Picture 10">
            <a:extLst>
              <a:ext uri="{FF2B5EF4-FFF2-40B4-BE49-F238E27FC236}">
                <a16:creationId xmlns:a16="http://schemas.microsoft.com/office/drawing/2014/main" id="{02024E1E-32B6-9AA6-EE27-D9DF75D84EC9}"/>
              </a:ext>
            </a:extLst>
          </p:cNvPr>
          <p:cNvPicPr>
            <a:picLocks noChangeAspect="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53609" t="57173" r="33047" b="29436"/>
          <a:stretch/>
        </p:blipFill>
        <p:spPr>
          <a:xfrm>
            <a:off x="379735" y="396932"/>
            <a:ext cx="1699447" cy="1705430"/>
          </a:xfrm>
          <a:prstGeom prst="rect">
            <a:avLst/>
          </a:prstGeom>
        </p:spPr>
      </p:pic>
      <p:pic>
        <p:nvPicPr>
          <p:cNvPr id="10" name="Graphic 9" descr="Line arrow: Counter-clockwise curve with solid fill">
            <a:extLst>
              <a:ext uri="{FF2B5EF4-FFF2-40B4-BE49-F238E27FC236}">
                <a16:creationId xmlns:a16="http://schemas.microsoft.com/office/drawing/2014/main" id="{DD48652A-C541-75D1-91AE-3804F961207F}"/>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6070436">
            <a:off x="3723771" y="3934182"/>
            <a:ext cx="1452812" cy="1269533"/>
          </a:xfrm>
          <a:prstGeom prst="rect">
            <a:avLst/>
          </a:prstGeom>
        </p:spPr>
      </p:pic>
      <p:sp>
        <p:nvSpPr>
          <p:cNvPr id="8" name="Rectangle: Rounded Corners 7">
            <a:extLst>
              <a:ext uri="{FF2B5EF4-FFF2-40B4-BE49-F238E27FC236}">
                <a16:creationId xmlns:a16="http://schemas.microsoft.com/office/drawing/2014/main" id="{871AE9BF-884B-C718-5802-1BD8D4BCA2BE}"/>
              </a:ext>
            </a:extLst>
          </p:cNvPr>
          <p:cNvSpPr/>
          <p:nvPr/>
        </p:nvSpPr>
        <p:spPr>
          <a:xfrm>
            <a:off x="5146906" y="3898564"/>
            <a:ext cx="7209526" cy="132556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Example: Your capacity building vision included adding a </a:t>
            </a:r>
          </a:p>
          <a:p>
            <a:r>
              <a:rPr lang="en-US" b="1" dirty="0">
                <a:latin typeface="Arial" panose="020B0604020202020204" pitchFamily="34" charset="0"/>
                <a:cs typeface="Arial" panose="020B0604020202020204" pitchFamily="34" charset="0"/>
              </a:rPr>
              <a:t>staff member to build up your social media and outreach, </a:t>
            </a:r>
          </a:p>
          <a:p>
            <a:r>
              <a:rPr lang="en-US" b="1" dirty="0">
                <a:latin typeface="Arial" panose="020B0604020202020204" pitchFamily="34" charset="0"/>
                <a:cs typeface="Arial" panose="020B0604020202020204" pitchFamily="34" charset="0"/>
              </a:rPr>
              <a:t>but it changed to hiring a business officer to improve your organization’s financial health. </a:t>
            </a:r>
          </a:p>
        </p:txBody>
      </p:sp>
      <p:sp>
        <p:nvSpPr>
          <p:cNvPr id="6" name="TextBox 5">
            <a:extLst>
              <a:ext uri="{FF2B5EF4-FFF2-40B4-BE49-F238E27FC236}">
                <a16:creationId xmlns:a16="http://schemas.microsoft.com/office/drawing/2014/main" id="{6ABB2E3A-74F7-3D3A-F2AD-4CFF36A93E1E}"/>
              </a:ext>
            </a:extLst>
          </p:cNvPr>
          <p:cNvSpPr txBox="1"/>
          <p:nvPr/>
        </p:nvSpPr>
        <p:spPr>
          <a:xfrm>
            <a:off x="-589548" y="5459842"/>
            <a:ext cx="8552448" cy="646331"/>
          </a:xfrm>
          <a:prstGeom prst="rect">
            <a:avLst/>
          </a:prstGeom>
          <a:noFill/>
          <a:ln>
            <a:solidFill>
              <a:schemeClr val="accent2"/>
            </a:solidFill>
            <a:prstDash val="lgDash"/>
          </a:ln>
        </p:spPr>
        <p:txBody>
          <a:bodyPr wrap="square" rtlCol="0">
            <a:spAutoFit/>
          </a:bodyPr>
          <a:lstStyle/>
          <a:p>
            <a:pPr algn="r"/>
            <a:r>
              <a:rPr lang="en-US" dirty="0">
                <a:latin typeface="Arial" panose="020B0604020202020204" pitchFamily="34" charset="0"/>
                <a:cs typeface="Arial" panose="020B0604020202020204" pitchFamily="34" charset="0"/>
              </a:rPr>
              <a:t>Note: If you need to make changes to your capacity building plan, please </a:t>
            </a:r>
          </a:p>
          <a:p>
            <a:pPr algn="r"/>
            <a:r>
              <a:rPr lang="en-US" b="1" dirty="0">
                <a:latin typeface="Arial" panose="020B0604020202020204" pitchFamily="34" charset="0"/>
                <a:cs typeface="Arial" panose="020B0604020202020204" pitchFamily="34" charset="0"/>
              </a:rPr>
              <a:t>discuss the changes with OPHE to make sure that costs are allowable</a:t>
            </a:r>
            <a:r>
              <a:rPr lang="en-US" dirty="0">
                <a:latin typeface="Arial" panose="020B0604020202020204" pitchFamily="34" charset="0"/>
                <a:cs typeface="Arial" panose="020B0604020202020204" pitchFamily="34" charset="0"/>
              </a:rPr>
              <a:t>!</a:t>
            </a:r>
            <a:endParaRPr lang="en-US" b="1" dirty="0">
              <a:solidFill>
                <a:schemeClr val="accent2"/>
              </a:solidFill>
              <a:latin typeface="Arial" panose="020B0604020202020204" pitchFamily="34" charset="0"/>
              <a:cs typeface="Arial" panose="020B0604020202020204" pitchFamily="34" charset="0"/>
            </a:endParaRPr>
          </a:p>
        </p:txBody>
      </p:sp>
      <p:pic>
        <p:nvPicPr>
          <p:cNvPr id="45" name="Audio 44">
            <a:hlinkClick r:id="" action="ppaction://media"/>
            <a:extLst>
              <a:ext uri="{FF2B5EF4-FFF2-40B4-BE49-F238E27FC236}">
                <a16:creationId xmlns:a16="http://schemas.microsoft.com/office/drawing/2014/main" id="{E48FB788-6D7B-58A7-9031-212FCAD6CF9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26023736"/>
      </p:ext>
    </p:extLst>
  </p:cSld>
  <p:clrMapOvr>
    <a:masterClrMapping/>
  </p:clrMapOvr>
  <mc:AlternateContent xmlns:mc="http://schemas.openxmlformats.org/markup-compatibility/2006" xmlns:p14="http://schemas.microsoft.com/office/powerpoint/2010/main">
    <mc:Choice Requires="p14">
      <p:transition spd="slow" p14:dur="2000" advTm="66155"/>
    </mc:Choice>
    <mc:Fallback xmlns="">
      <p:transition spd="slow" advTm="66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5531-9859-097D-055E-39D5949B12AF}"/>
              </a:ext>
            </a:extLst>
          </p:cNvPr>
          <p:cNvSpPr>
            <a:spLocks noGrp="1"/>
          </p:cNvSpPr>
          <p:nvPr>
            <p:ph type="title"/>
          </p:nvPr>
        </p:nvSpPr>
        <p:spPr>
          <a:xfrm>
            <a:off x="2055123" y="472507"/>
            <a:ext cx="10515600" cy="1325563"/>
          </a:xfrm>
        </p:spPr>
        <p:txBody>
          <a:bodyPr/>
          <a:lstStyle/>
          <a:p>
            <a:r>
              <a:rPr lang="en-US" dirty="0">
                <a:solidFill>
                  <a:schemeClr val="accent6"/>
                </a:solidFill>
              </a:rPr>
              <a:t>Updates to Overall Accomplishments</a:t>
            </a:r>
          </a:p>
        </p:txBody>
      </p:sp>
      <p:sp>
        <p:nvSpPr>
          <p:cNvPr id="3" name="Content Placeholder 2">
            <a:extLst>
              <a:ext uri="{FF2B5EF4-FFF2-40B4-BE49-F238E27FC236}">
                <a16:creationId xmlns:a16="http://schemas.microsoft.com/office/drawing/2014/main" id="{5C9DCD3F-189D-78FD-191F-11A16976FCDE}"/>
              </a:ext>
            </a:extLst>
          </p:cNvPr>
          <p:cNvSpPr>
            <a:spLocks noGrp="1"/>
          </p:cNvSpPr>
          <p:nvPr>
            <p:ph idx="1"/>
          </p:nvPr>
        </p:nvSpPr>
        <p:spPr>
          <a:xfrm>
            <a:off x="1320477" y="2075866"/>
            <a:ext cx="3511015" cy="2694837"/>
          </a:xfrm>
        </p:spPr>
        <p:txBody>
          <a:bodyPr>
            <a:noAutofit/>
          </a:bodyPr>
          <a:lstStyle/>
          <a:p>
            <a:pPr marL="0" indent="0">
              <a:buNone/>
            </a:pPr>
            <a:r>
              <a:rPr lang="en-US" sz="2200" dirty="0"/>
              <a:t>Count the wins! </a:t>
            </a:r>
            <a:r>
              <a:rPr lang="en-US" sz="2200" b="1" dirty="0">
                <a:solidFill>
                  <a:schemeClr val="accent1"/>
                </a:solidFill>
              </a:rPr>
              <a:t>What was your organization able to accomplish over the past quarter? </a:t>
            </a:r>
          </a:p>
          <a:p>
            <a:pPr>
              <a:spcBef>
                <a:spcPts val="500"/>
              </a:spcBef>
            </a:pPr>
            <a:r>
              <a:rPr lang="en-US" sz="2200" dirty="0"/>
              <a:t>Serving more people?</a:t>
            </a:r>
          </a:p>
          <a:p>
            <a:pPr>
              <a:spcBef>
                <a:spcPts val="500"/>
              </a:spcBef>
            </a:pPr>
            <a:r>
              <a:rPr lang="en-US" sz="2200" dirty="0"/>
              <a:t>Securing more funding?</a:t>
            </a:r>
          </a:p>
          <a:p>
            <a:pPr>
              <a:spcBef>
                <a:spcPts val="500"/>
              </a:spcBef>
            </a:pPr>
            <a:r>
              <a:rPr lang="en-US" sz="2200" dirty="0"/>
              <a:t>Mapping out a strategic plan?</a:t>
            </a:r>
          </a:p>
          <a:p>
            <a:pPr marL="0" indent="0">
              <a:buNone/>
            </a:pPr>
            <a:endParaRPr lang="en-US" sz="2200" b="1" dirty="0">
              <a:solidFill>
                <a:schemeClr val="accent1"/>
              </a:solidFill>
            </a:endParaRPr>
          </a:p>
        </p:txBody>
      </p:sp>
      <p:sp>
        <p:nvSpPr>
          <p:cNvPr id="4" name="Footer Placeholder 3">
            <a:extLst>
              <a:ext uri="{FF2B5EF4-FFF2-40B4-BE49-F238E27FC236}">
                <a16:creationId xmlns:a16="http://schemas.microsoft.com/office/drawing/2014/main" id="{AEE42E33-24E4-8AF3-8DEE-A39BFA6AAC2D}"/>
              </a:ext>
            </a:extLst>
          </p:cNvPr>
          <p:cNvSpPr>
            <a:spLocks noGrp="1"/>
          </p:cNvSpPr>
          <p:nvPr>
            <p:ph type="ftr" sz="quarter" idx="3"/>
          </p:nvPr>
        </p:nvSpPr>
        <p:spPr/>
        <p:txBody>
          <a:bodyPr/>
          <a:lstStyle/>
          <a:p>
            <a:pPr algn="l"/>
            <a:r>
              <a:rPr lang="en-US"/>
              <a:t>Maine CDC Office of Population Health Equity</a:t>
            </a:r>
          </a:p>
        </p:txBody>
      </p:sp>
      <p:sp>
        <p:nvSpPr>
          <p:cNvPr id="5" name="Slide Number Placeholder 4">
            <a:extLst>
              <a:ext uri="{FF2B5EF4-FFF2-40B4-BE49-F238E27FC236}">
                <a16:creationId xmlns:a16="http://schemas.microsoft.com/office/drawing/2014/main" id="{80883670-B53D-D34B-B734-C9CE409DCB3A}"/>
              </a:ext>
            </a:extLst>
          </p:cNvPr>
          <p:cNvSpPr>
            <a:spLocks noGrp="1"/>
          </p:cNvSpPr>
          <p:nvPr>
            <p:ph type="sldNum" sz="quarter" idx="4"/>
          </p:nvPr>
        </p:nvSpPr>
        <p:spPr/>
        <p:txBody>
          <a:bodyPr/>
          <a:lstStyle/>
          <a:p>
            <a:fld id="{960B85FE-ED6D-4395-80A0-C6A78F270318}" type="slidenum">
              <a:rPr lang="en-US" smtClean="0"/>
              <a:t>7</a:t>
            </a:fld>
            <a:endParaRPr lang="en-US"/>
          </a:p>
        </p:txBody>
      </p:sp>
      <p:sp>
        <p:nvSpPr>
          <p:cNvPr id="8" name="Rectangle: Rounded Corners 7">
            <a:extLst>
              <a:ext uri="{FF2B5EF4-FFF2-40B4-BE49-F238E27FC236}">
                <a16:creationId xmlns:a16="http://schemas.microsoft.com/office/drawing/2014/main" id="{871AE9BF-884B-C718-5802-1BD8D4BCA2BE}"/>
              </a:ext>
            </a:extLst>
          </p:cNvPr>
          <p:cNvSpPr/>
          <p:nvPr/>
        </p:nvSpPr>
        <p:spPr>
          <a:xfrm>
            <a:off x="3271364" y="5235802"/>
            <a:ext cx="9128302" cy="73970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b="1" dirty="0">
                <a:latin typeface="Arial" panose="020B0604020202020204" pitchFamily="34" charset="0"/>
                <a:cs typeface="Arial" panose="020B0604020202020204" pitchFamily="34" charset="0"/>
              </a:rPr>
              <a:t>Example: Your organization established a board of directors and</a:t>
            </a:r>
          </a:p>
          <a:p>
            <a:r>
              <a:rPr lang="en-US" b="1" dirty="0">
                <a:latin typeface="Arial" panose="020B0604020202020204" pitchFamily="34" charset="0"/>
                <a:cs typeface="Arial" panose="020B0604020202020204" pitchFamily="34" charset="0"/>
              </a:rPr>
              <a:t>submitted its application for 501c3 status. </a:t>
            </a:r>
          </a:p>
        </p:txBody>
      </p:sp>
      <p:sp>
        <p:nvSpPr>
          <p:cNvPr id="12" name="TextBox 11">
            <a:extLst>
              <a:ext uri="{FF2B5EF4-FFF2-40B4-BE49-F238E27FC236}">
                <a16:creationId xmlns:a16="http://schemas.microsoft.com/office/drawing/2014/main" id="{4C11D43E-E44F-1E97-BCEE-ED9A0587A7A4}"/>
              </a:ext>
            </a:extLst>
          </p:cNvPr>
          <p:cNvSpPr txBox="1"/>
          <p:nvPr/>
        </p:nvSpPr>
        <p:spPr>
          <a:xfrm>
            <a:off x="5931243" y="4255877"/>
            <a:ext cx="5770605" cy="646331"/>
          </a:xfrm>
          <a:prstGeom prst="rect">
            <a:avLst/>
          </a:prstGeom>
          <a:noFill/>
          <a:ln>
            <a:solidFill>
              <a:schemeClr val="accent2"/>
            </a:solidFill>
            <a:prstDash val="lgDash"/>
          </a:ln>
        </p:spPr>
        <p:txBody>
          <a:bodyPr wrap="square" rtlCol="0">
            <a:spAutoFit/>
          </a:bodyPr>
          <a:lstStyle/>
          <a:p>
            <a:r>
              <a:rPr lang="en-US" dirty="0">
                <a:latin typeface="Arial" panose="020B0604020202020204" pitchFamily="34" charset="0"/>
                <a:cs typeface="Arial" panose="020B0604020202020204" pitchFamily="34" charset="0"/>
              </a:rPr>
              <a:t>Note: Document accomplishments across your entire organization, not just those </a:t>
            </a:r>
            <a:r>
              <a:rPr lang="en-US" b="1" i="1" dirty="0">
                <a:solidFill>
                  <a:schemeClr val="accent2"/>
                </a:solidFill>
                <a:latin typeface="Arial" panose="020B0604020202020204" pitchFamily="34" charset="0"/>
                <a:cs typeface="Arial" panose="020B0604020202020204" pitchFamily="34" charset="0"/>
              </a:rPr>
              <a:t>funded by DHHS</a:t>
            </a:r>
            <a:r>
              <a:rPr lang="en-US" b="1" dirty="0">
                <a:solidFill>
                  <a:schemeClr val="accent2"/>
                </a:solidFill>
                <a:latin typeface="Arial" panose="020B0604020202020204" pitchFamily="34" charset="0"/>
                <a:cs typeface="Arial" panose="020B0604020202020204" pitchFamily="34" charset="0"/>
              </a:rPr>
              <a:t>. </a:t>
            </a:r>
          </a:p>
        </p:txBody>
      </p:sp>
      <p:pic>
        <p:nvPicPr>
          <p:cNvPr id="13" name="Picture 12">
            <a:extLst>
              <a:ext uri="{FF2B5EF4-FFF2-40B4-BE49-F238E27FC236}">
                <a16:creationId xmlns:a16="http://schemas.microsoft.com/office/drawing/2014/main" id="{67AFBCC4-9A23-86A2-F9D8-852A2BD99B4E}"/>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l="53609" t="36304" r="31516" b="48566"/>
          <a:stretch/>
        </p:blipFill>
        <p:spPr>
          <a:xfrm>
            <a:off x="585831" y="362400"/>
            <a:ext cx="1469292" cy="1494479"/>
          </a:xfrm>
          <a:prstGeom prst="rect">
            <a:avLst/>
          </a:prstGeom>
        </p:spPr>
      </p:pic>
      <p:pic>
        <p:nvPicPr>
          <p:cNvPr id="9" name="Picture 8">
            <a:extLst>
              <a:ext uri="{FF2B5EF4-FFF2-40B4-BE49-F238E27FC236}">
                <a16:creationId xmlns:a16="http://schemas.microsoft.com/office/drawing/2014/main" id="{0BED9B9E-F3DD-AB14-3243-FC18E3CC080B}"/>
              </a:ext>
            </a:extLst>
          </p:cNvPr>
          <p:cNvPicPr>
            <a:picLocks noChangeAspect="1"/>
          </p:cNvPicPr>
          <p:nvPr/>
        </p:nvPicPr>
        <p:blipFill>
          <a:blip r:embed="rId6"/>
          <a:stretch>
            <a:fillRect/>
          </a:stretch>
        </p:blipFill>
        <p:spPr>
          <a:xfrm>
            <a:off x="4986419" y="2263169"/>
            <a:ext cx="6659218" cy="1676782"/>
          </a:xfrm>
          <a:prstGeom prst="rect">
            <a:avLst/>
          </a:prstGeom>
          <a:ln>
            <a:noFill/>
          </a:ln>
          <a:effectLst>
            <a:outerShdw blurRad="292100" dist="139700" dir="2700000" algn="tl" rotWithShape="0">
              <a:srgbClr val="333333">
                <a:alpha val="65000"/>
              </a:srgbClr>
            </a:outerShdw>
          </a:effectLst>
        </p:spPr>
      </p:pic>
      <p:pic>
        <p:nvPicPr>
          <p:cNvPr id="11" name="Graphic 10" descr="Line arrow: Clockwise curve with solid fill">
            <a:extLst>
              <a:ext uri="{FF2B5EF4-FFF2-40B4-BE49-F238E27FC236}">
                <a16:creationId xmlns:a16="http://schemas.microsoft.com/office/drawing/2014/main" id="{B01609D0-44B2-9A4D-2EFE-24957C0C05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86419" y="3685705"/>
            <a:ext cx="944824" cy="952083"/>
          </a:xfrm>
          <a:prstGeom prst="rect">
            <a:avLst/>
          </a:prstGeom>
        </p:spPr>
      </p:pic>
      <p:pic>
        <p:nvPicPr>
          <p:cNvPr id="34" name="Audio 33">
            <a:hlinkClick r:id="" action="ppaction://media"/>
            <a:extLst>
              <a:ext uri="{FF2B5EF4-FFF2-40B4-BE49-F238E27FC236}">
                <a16:creationId xmlns:a16="http://schemas.microsoft.com/office/drawing/2014/main" id="{FB509124-8774-5E3D-4A2C-D08F2A1EEB8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95829794"/>
      </p:ext>
    </p:extLst>
  </p:cSld>
  <p:clrMapOvr>
    <a:masterClrMapping/>
  </p:clrMapOvr>
  <mc:AlternateContent xmlns:mc="http://schemas.openxmlformats.org/markup-compatibility/2006" xmlns:p14="http://schemas.microsoft.com/office/powerpoint/2010/main">
    <mc:Choice Requires="p14">
      <p:transition spd="slow" p14:dur="2000" advTm="35088"/>
    </mc:Choice>
    <mc:Fallback xmlns="">
      <p:transition spd="slow" advTm="35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5531-9859-097D-055E-39D5949B12AF}"/>
              </a:ext>
            </a:extLst>
          </p:cNvPr>
          <p:cNvSpPr>
            <a:spLocks noGrp="1"/>
          </p:cNvSpPr>
          <p:nvPr>
            <p:ph type="title"/>
          </p:nvPr>
        </p:nvSpPr>
        <p:spPr>
          <a:xfrm>
            <a:off x="1994401" y="309557"/>
            <a:ext cx="10515600" cy="1325563"/>
          </a:xfrm>
        </p:spPr>
        <p:txBody>
          <a:bodyPr/>
          <a:lstStyle/>
          <a:p>
            <a:r>
              <a:rPr lang="en-US" dirty="0">
                <a:solidFill>
                  <a:schemeClr val="accent6"/>
                </a:solidFill>
              </a:rPr>
              <a:t>Capacity Plan Task Progress</a:t>
            </a:r>
          </a:p>
        </p:txBody>
      </p:sp>
      <p:sp>
        <p:nvSpPr>
          <p:cNvPr id="4" name="Footer Placeholder 3">
            <a:extLst>
              <a:ext uri="{FF2B5EF4-FFF2-40B4-BE49-F238E27FC236}">
                <a16:creationId xmlns:a16="http://schemas.microsoft.com/office/drawing/2014/main" id="{AEE42E33-24E4-8AF3-8DEE-A39BFA6AAC2D}"/>
              </a:ext>
            </a:extLst>
          </p:cNvPr>
          <p:cNvSpPr>
            <a:spLocks noGrp="1"/>
          </p:cNvSpPr>
          <p:nvPr>
            <p:ph type="ftr" sz="quarter" idx="3"/>
          </p:nvPr>
        </p:nvSpPr>
        <p:spPr/>
        <p:txBody>
          <a:bodyPr/>
          <a:lstStyle/>
          <a:p>
            <a:pPr algn="l"/>
            <a:r>
              <a:rPr lang="en-US"/>
              <a:t>Maine CDC Office of Population Health Equity</a:t>
            </a:r>
          </a:p>
        </p:txBody>
      </p:sp>
      <p:sp>
        <p:nvSpPr>
          <p:cNvPr id="5" name="Slide Number Placeholder 4">
            <a:extLst>
              <a:ext uri="{FF2B5EF4-FFF2-40B4-BE49-F238E27FC236}">
                <a16:creationId xmlns:a16="http://schemas.microsoft.com/office/drawing/2014/main" id="{80883670-B53D-D34B-B734-C9CE409DCB3A}"/>
              </a:ext>
            </a:extLst>
          </p:cNvPr>
          <p:cNvSpPr>
            <a:spLocks noGrp="1"/>
          </p:cNvSpPr>
          <p:nvPr>
            <p:ph type="sldNum" sz="quarter" idx="4"/>
          </p:nvPr>
        </p:nvSpPr>
        <p:spPr/>
        <p:txBody>
          <a:bodyPr/>
          <a:lstStyle/>
          <a:p>
            <a:fld id="{960B85FE-ED6D-4395-80A0-C6A78F270318}" type="slidenum">
              <a:rPr lang="en-US" smtClean="0"/>
              <a:t>8</a:t>
            </a:fld>
            <a:endParaRPr lang="en-US"/>
          </a:p>
        </p:txBody>
      </p:sp>
      <p:pic>
        <p:nvPicPr>
          <p:cNvPr id="12" name="Picture 11">
            <a:extLst>
              <a:ext uri="{FF2B5EF4-FFF2-40B4-BE49-F238E27FC236}">
                <a16:creationId xmlns:a16="http://schemas.microsoft.com/office/drawing/2014/main" id="{104A7272-0868-1D91-7A40-E6E65923DB04}"/>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l="11825" t="76477" r="74089" b="10654"/>
          <a:stretch/>
        </p:blipFill>
        <p:spPr>
          <a:xfrm>
            <a:off x="543445" y="309557"/>
            <a:ext cx="1450956" cy="1325563"/>
          </a:xfrm>
          <a:prstGeom prst="rect">
            <a:avLst/>
          </a:prstGeom>
        </p:spPr>
      </p:pic>
      <p:graphicFrame>
        <p:nvGraphicFramePr>
          <p:cNvPr id="7" name="Table 6">
            <a:extLst>
              <a:ext uri="{FF2B5EF4-FFF2-40B4-BE49-F238E27FC236}">
                <a16:creationId xmlns:a16="http://schemas.microsoft.com/office/drawing/2014/main" id="{32AC5FC9-69A2-BA5E-AC5A-FFBDA1B00412}"/>
              </a:ext>
            </a:extLst>
          </p:cNvPr>
          <p:cNvGraphicFramePr>
            <a:graphicFrameLocks noGrp="1"/>
          </p:cNvGraphicFramePr>
          <p:nvPr>
            <p:extLst>
              <p:ext uri="{D42A27DB-BD31-4B8C-83A1-F6EECF244321}">
                <p14:modId xmlns:p14="http://schemas.microsoft.com/office/powerpoint/2010/main" val="330585437"/>
              </p:ext>
            </p:extLst>
          </p:nvPr>
        </p:nvGraphicFramePr>
        <p:xfrm>
          <a:off x="1087438" y="1883484"/>
          <a:ext cx="6725651" cy="4262095"/>
        </p:xfrm>
        <a:graphic>
          <a:graphicData uri="http://schemas.openxmlformats.org/drawingml/2006/table">
            <a:tbl>
              <a:tblPr firstRow="1" firstCol="1" bandRow="1"/>
              <a:tblGrid>
                <a:gridCol w="2902650">
                  <a:extLst>
                    <a:ext uri="{9D8B030D-6E8A-4147-A177-3AD203B41FA5}">
                      <a16:colId xmlns:a16="http://schemas.microsoft.com/office/drawing/2014/main" val="2787703226"/>
                    </a:ext>
                  </a:extLst>
                </a:gridCol>
                <a:gridCol w="3823001">
                  <a:extLst>
                    <a:ext uri="{9D8B030D-6E8A-4147-A177-3AD203B41FA5}">
                      <a16:colId xmlns:a16="http://schemas.microsoft.com/office/drawing/2014/main" val="1076287786"/>
                    </a:ext>
                  </a:extLst>
                </a:gridCol>
              </a:tblGrid>
              <a:tr h="273551">
                <a:tc gridSpan="2">
                  <a:txBody>
                    <a:bodyPr/>
                    <a:lstStyle/>
                    <a:p>
                      <a:pPr marL="0" marR="0">
                        <a:spcBef>
                          <a:spcPts val="0"/>
                        </a:spcBef>
                        <a:spcAft>
                          <a:spcPts val="0"/>
                        </a:spcAft>
                      </a:pPr>
                      <a:r>
                        <a:rPr lang="en-US" sz="14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Capacity Plan Task 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3677"/>
                    </a:solidFill>
                  </a:tcPr>
                </a:tc>
                <a:tc hMerge="1">
                  <a:txBody>
                    <a:bodyPr/>
                    <a:lstStyle/>
                    <a:p>
                      <a:endParaRPr lang="en-US"/>
                    </a:p>
                  </a:txBody>
                  <a:tcPr/>
                </a:tc>
                <a:extLst>
                  <a:ext uri="{0D108BD9-81ED-4DB2-BD59-A6C34878D82A}">
                    <a16:rowId xmlns:a16="http://schemas.microsoft.com/office/drawing/2014/main" val="853398532"/>
                  </a:ext>
                </a:extLst>
              </a:tr>
              <a:tr h="1694806">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Major Objective:</a:t>
                      </a:r>
                      <a:r>
                        <a:rPr lang="en-US" sz="14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Strengthen our organization’s financial and internal controls policies, and accounting infrastructure.</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D2F8"/>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Intended Outcomes: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Our organization has a qualified and dedicated business officer.</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Capability to easily complete monthly and annual accounting and provide data to funders as needed.</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Successfully passes  2023 audit.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D2F8"/>
                    </a:solidFill>
                  </a:tcPr>
                </a:tc>
                <a:extLst>
                  <a:ext uri="{0D108BD9-81ED-4DB2-BD59-A6C34878D82A}">
                    <a16:rowId xmlns:a16="http://schemas.microsoft.com/office/drawing/2014/main" val="410521732"/>
                  </a:ext>
                </a:extLst>
              </a:tr>
              <a:tr h="255564">
                <a:tc>
                  <a:txBody>
                    <a:bodyPr/>
                    <a:lstStyle/>
                    <a:p>
                      <a:pPr marL="0" marR="0">
                        <a:spcBef>
                          <a:spcPts val="0"/>
                        </a:spcBef>
                        <a:spcAft>
                          <a:spcPts val="0"/>
                        </a:spcAft>
                      </a:pPr>
                      <a:r>
                        <a:rPr lang="en-US" sz="14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Tasks/Subtasks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3677"/>
                    </a:solidFill>
                  </a:tcPr>
                </a:tc>
                <a:tc>
                  <a:txBody>
                    <a:bodyPr/>
                    <a:lstStyle/>
                    <a:p>
                      <a:pPr marL="0" marR="0">
                        <a:spcBef>
                          <a:spcPts val="0"/>
                        </a:spcBef>
                        <a:spcAft>
                          <a:spcPts val="0"/>
                        </a:spcAft>
                      </a:pPr>
                      <a:r>
                        <a:rPr lang="en-US" sz="14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Status (Check any that apply)</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3677"/>
                    </a:solidFill>
                  </a:tcPr>
                </a:tc>
                <a:extLst>
                  <a:ext uri="{0D108BD9-81ED-4DB2-BD59-A6C34878D82A}">
                    <a16:rowId xmlns:a16="http://schemas.microsoft.com/office/drawing/2014/main" val="1390879941"/>
                  </a:ext>
                </a:extLst>
              </a:tr>
              <a:tr h="692514">
                <a:tc>
                  <a:txBody>
                    <a:bodyPr/>
                    <a:lstStyle/>
                    <a:p>
                      <a:pPr marL="0" marR="0">
                        <a:spcBef>
                          <a:spcPts val="0"/>
                        </a:spcBef>
                        <a:spcAft>
                          <a:spcPts val="0"/>
                        </a:spcAft>
                      </a:pPr>
                      <a:r>
                        <a:rPr lang="en-US" sz="14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Subtask 1: Recruit and hire for Business Officer role</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D2F8"/>
                    </a:solidFill>
                  </a:tcPr>
                </a:tc>
                <a:tc>
                  <a:txBody>
                    <a:bodyPr/>
                    <a:lstStyle/>
                    <a:p>
                      <a:pPr marL="0" marR="0">
                        <a:spcBef>
                          <a:spcPts val="0"/>
                        </a:spcBef>
                        <a:spcAft>
                          <a:spcPts val="0"/>
                        </a:spcAft>
                      </a:pPr>
                      <a:r>
                        <a:rPr lang="en-US" sz="1400" b="1" dirty="0">
                          <a:effectLst/>
                          <a:latin typeface="Arial" panose="020B0604020202020204" pitchFamily="34" charset="0"/>
                          <a:ea typeface="MS Gothic" panose="020B0609070205080204" pitchFamily="49" charset="-128"/>
                          <a:cs typeface="Arial" panose="020B0604020202020204" pitchFamily="34" charset="0"/>
                        </a:rPr>
                        <a:t>☒Not Started  </a:t>
                      </a:r>
                      <a:r>
                        <a:rPr lang="en-US" sz="1400" dirty="0">
                          <a:effectLst/>
                          <a:latin typeface="Arial" panose="020B0604020202020204" pitchFamily="34" charset="0"/>
                          <a:ea typeface="MS Gothic" panose="020B0609070205080204" pitchFamily="49" charset="-128"/>
                          <a:cs typeface="Arial" panose="020B0604020202020204" pitchFamily="34" charset="0"/>
                        </a:rPr>
                        <a:t>☐In Progress  ☐Complete  </a:t>
                      </a:r>
                    </a:p>
                    <a:p>
                      <a:pPr marL="0" marR="0">
                        <a:spcBef>
                          <a:spcPts val="0"/>
                        </a:spcBef>
                        <a:spcAft>
                          <a:spcPts val="0"/>
                        </a:spcAft>
                      </a:pPr>
                      <a:r>
                        <a:rPr lang="en-US" sz="1400" dirty="0">
                          <a:effectLst/>
                          <a:latin typeface="Arial" panose="020B0604020202020204" pitchFamily="34" charset="0"/>
                          <a:ea typeface="MS Gothic" panose="020B0609070205080204" pitchFamily="49" charset="-128"/>
                          <a:cs typeface="Arial" panose="020B0604020202020204" pitchFamily="34" charset="0"/>
                        </a:rPr>
                        <a:t>☐Removed / Discontinued Task   ☐New Task/Subtask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9648321"/>
                  </a:ext>
                </a:extLst>
              </a:tr>
              <a:tr h="692514">
                <a:tc>
                  <a:txBody>
                    <a:bodyPr/>
                    <a:lstStyle/>
                    <a:p>
                      <a:pPr marL="0" marR="0">
                        <a:spcBef>
                          <a:spcPts val="0"/>
                        </a:spcBef>
                        <a:spcAft>
                          <a:spcPts val="0"/>
                        </a:spcAft>
                      </a:pPr>
                      <a:r>
                        <a:rPr lang="en-US" sz="14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Subtask 2: Purchase accounting software and transition data out of Excel.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D2F8"/>
                    </a:solidFill>
                  </a:tcPr>
                </a:tc>
                <a:tc>
                  <a:txBody>
                    <a:bodyPr/>
                    <a:lstStyle/>
                    <a:p>
                      <a:pPr marL="0" marR="0">
                        <a:spcBef>
                          <a:spcPts val="0"/>
                        </a:spcBef>
                        <a:spcAft>
                          <a:spcPts val="0"/>
                        </a:spcAft>
                      </a:pPr>
                      <a:r>
                        <a:rPr lang="en-US" sz="1400" dirty="0">
                          <a:effectLst/>
                          <a:latin typeface="Arial" panose="020B0604020202020204" pitchFamily="34" charset="0"/>
                          <a:ea typeface="MS Gothic" panose="020B0609070205080204" pitchFamily="49" charset="-128"/>
                          <a:cs typeface="Arial" panose="020B0604020202020204" pitchFamily="34" charset="0"/>
                        </a:rPr>
                        <a:t>☐Not Started  </a:t>
                      </a:r>
                      <a:r>
                        <a:rPr lang="en-US" sz="1400" b="1" dirty="0">
                          <a:effectLst/>
                          <a:latin typeface="Arial" panose="020B0604020202020204" pitchFamily="34" charset="0"/>
                          <a:ea typeface="MS Gothic" panose="020B0609070205080204" pitchFamily="49" charset="-128"/>
                          <a:cs typeface="Arial" panose="020B0604020202020204" pitchFamily="34" charset="0"/>
                        </a:rPr>
                        <a:t>☒In Progress  </a:t>
                      </a:r>
                      <a:r>
                        <a:rPr lang="en-US" sz="1400" dirty="0">
                          <a:effectLst/>
                          <a:latin typeface="Arial" panose="020B0604020202020204" pitchFamily="34" charset="0"/>
                          <a:ea typeface="MS Gothic" panose="020B0609070205080204" pitchFamily="49" charset="-128"/>
                          <a:cs typeface="Arial" panose="020B0604020202020204" pitchFamily="34" charset="0"/>
                        </a:rPr>
                        <a:t>☐Complete  </a:t>
                      </a:r>
                    </a:p>
                    <a:p>
                      <a:pPr marL="0" marR="0">
                        <a:spcBef>
                          <a:spcPts val="0"/>
                        </a:spcBef>
                        <a:spcAft>
                          <a:spcPts val="0"/>
                        </a:spcAft>
                      </a:pPr>
                      <a:r>
                        <a:rPr lang="en-US" sz="1400" dirty="0">
                          <a:effectLst/>
                          <a:latin typeface="Arial" panose="020B0604020202020204" pitchFamily="34" charset="0"/>
                          <a:ea typeface="MS Gothic" panose="020B0609070205080204" pitchFamily="49" charset="-128"/>
                          <a:cs typeface="Arial" panose="020B0604020202020204" pitchFamily="34" charset="0"/>
                        </a:rPr>
                        <a:t>☐Removed / Discontinued Task   ☐New Task/Subtask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2288022"/>
                  </a:ext>
                </a:extLst>
              </a:tr>
              <a:tr h="653146">
                <a:tc>
                  <a:txBody>
                    <a:bodyPr/>
                    <a:lstStyle/>
                    <a:p>
                      <a:pPr marL="0" marR="0">
                        <a:spcBef>
                          <a:spcPts val="0"/>
                        </a:spcBef>
                        <a:spcAft>
                          <a:spcPts val="0"/>
                        </a:spcAft>
                      </a:pPr>
                      <a:r>
                        <a:rPr lang="en-US" sz="14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Subtask 3: Complete a “self-audit” and correct any found issues.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D2F8"/>
                    </a:solidFill>
                  </a:tcPr>
                </a:tc>
                <a:tc>
                  <a:txBody>
                    <a:bodyPr/>
                    <a:lstStyle/>
                    <a:p>
                      <a:pPr marL="0" marR="0">
                        <a:spcBef>
                          <a:spcPts val="0"/>
                        </a:spcBef>
                        <a:spcAft>
                          <a:spcPts val="0"/>
                        </a:spcAft>
                      </a:pPr>
                      <a:r>
                        <a:rPr lang="en-US" sz="1400" dirty="0">
                          <a:effectLst/>
                          <a:latin typeface="Arial" panose="020B0604020202020204" pitchFamily="34" charset="0"/>
                          <a:ea typeface="MS Gothic" panose="020B0609070205080204" pitchFamily="49" charset="-128"/>
                          <a:cs typeface="Arial" panose="020B0604020202020204" pitchFamily="34" charset="0"/>
                        </a:rPr>
                        <a:t>☐Not Started  ☐In Progress  ☐Complete  </a:t>
                      </a:r>
                    </a:p>
                    <a:p>
                      <a:pPr marL="0" marR="0">
                        <a:spcBef>
                          <a:spcPts val="0"/>
                        </a:spcBef>
                        <a:spcAft>
                          <a:spcPts val="0"/>
                        </a:spcAft>
                      </a:pPr>
                      <a:r>
                        <a:rPr lang="en-US" sz="1400" dirty="0">
                          <a:effectLst/>
                          <a:latin typeface="Arial" panose="020B0604020202020204" pitchFamily="34" charset="0"/>
                          <a:ea typeface="MS Gothic" panose="020B0609070205080204" pitchFamily="49" charset="-128"/>
                          <a:cs typeface="Arial" panose="020B0604020202020204" pitchFamily="34" charset="0"/>
                        </a:rPr>
                        <a:t>☐Removed / Discontinued Task   </a:t>
                      </a:r>
                      <a:r>
                        <a:rPr lang="en-US" sz="1400" b="1" dirty="0">
                          <a:effectLst/>
                          <a:latin typeface="Arial" panose="020B0604020202020204" pitchFamily="34" charset="0"/>
                          <a:ea typeface="MS Gothic" panose="020B0609070205080204" pitchFamily="49" charset="-128"/>
                          <a:cs typeface="Arial" panose="020B0604020202020204" pitchFamily="34" charset="0"/>
                        </a:rPr>
                        <a:t>☒New Task/Subtask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2918425"/>
                  </a:ext>
                </a:extLst>
              </a:tr>
            </a:tbl>
          </a:graphicData>
        </a:graphic>
      </p:graphicFrame>
      <p:sp>
        <p:nvSpPr>
          <p:cNvPr id="8" name="Content Placeholder 2">
            <a:extLst>
              <a:ext uri="{FF2B5EF4-FFF2-40B4-BE49-F238E27FC236}">
                <a16:creationId xmlns:a16="http://schemas.microsoft.com/office/drawing/2014/main" id="{91E88391-B096-C92F-D2AA-00F7F6F4FEFC}"/>
              </a:ext>
            </a:extLst>
          </p:cNvPr>
          <p:cNvSpPr>
            <a:spLocks noGrp="1"/>
          </p:cNvSpPr>
          <p:nvPr>
            <p:ph idx="1"/>
          </p:nvPr>
        </p:nvSpPr>
        <p:spPr>
          <a:xfrm>
            <a:off x="8285748" y="1629023"/>
            <a:ext cx="3517230" cy="3026411"/>
          </a:xfrm>
        </p:spPr>
        <p:txBody>
          <a:bodyPr>
            <a:noAutofit/>
          </a:bodyPr>
          <a:lstStyle/>
          <a:p>
            <a:pPr marL="0" indent="0">
              <a:buNone/>
            </a:pPr>
            <a:r>
              <a:rPr lang="en-US" sz="2200" dirty="0"/>
              <a:t>The objectives, outcomes, and tasks from your Capacity Building Plan have been </a:t>
            </a:r>
            <a:r>
              <a:rPr lang="en-US" sz="2200" b="1" dirty="0">
                <a:solidFill>
                  <a:schemeClr val="accent1"/>
                </a:solidFill>
              </a:rPr>
              <a:t>pre-filled for you</a:t>
            </a:r>
            <a:r>
              <a:rPr lang="en-US" sz="2200" b="1" dirty="0"/>
              <a:t> </a:t>
            </a:r>
            <a:r>
              <a:rPr lang="en-US" sz="2200" b="1" dirty="0">
                <a:solidFill>
                  <a:schemeClr val="accent1"/>
                </a:solidFill>
              </a:rPr>
              <a:t>(blue fields)</a:t>
            </a:r>
            <a:r>
              <a:rPr lang="en-US" sz="2200" dirty="0">
                <a:solidFill>
                  <a:schemeClr val="accent1"/>
                </a:solidFill>
              </a:rPr>
              <a:t>!</a:t>
            </a:r>
          </a:p>
          <a:p>
            <a:pPr marL="0" indent="0">
              <a:buNone/>
            </a:pPr>
            <a:r>
              <a:rPr lang="en-US" sz="2200" dirty="0"/>
              <a:t>Check the appropriate box for the </a:t>
            </a:r>
            <a:r>
              <a:rPr lang="en-US" sz="2200" b="1" dirty="0">
                <a:solidFill>
                  <a:schemeClr val="accent1"/>
                </a:solidFill>
              </a:rPr>
              <a:t>status</a:t>
            </a:r>
            <a:r>
              <a:rPr lang="en-US" sz="2200" dirty="0"/>
              <a:t> of any tasks. You can also add or remove a task as needed.</a:t>
            </a:r>
          </a:p>
        </p:txBody>
      </p:sp>
      <p:sp>
        <p:nvSpPr>
          <p:cNvPr id="9" name="Content Placeholder 2">
            <a:extLst>
              <a:ext uri="{FF2B5EF4-FFF2-40B4-BE49-F238E27FC236}">
                <a16:creationId xmlns:a16="http://schemas.microsoft.com/office/drawing/2014/main" id="{375496CF-732D-2730-44A1-50775DFC2889}"/>
              </a:ext>
            </a:extLst>
          </p:cNvPr>
          <p:cNvSpPr txBox="1">
            <a:spLocks/>
          </p:cNvSpPr>
          <p:nvPr/>
        </p:nvSpPr>
        <p:spPr>
          <a:xfrm>
            <a:off x="1994401" y="1432258"/>
            <a:ext cx="4604383" cy="3270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accent1"/>
                </a:solidFill>
              </a:rPr>
              <a:t>Example Task Progress Table</a:t>
            </a:r>
          </a:p>
        </p:txBody>
      </p:sp>
      <p:pic>
        <p:nvPicPr>
          <p:cNvPr id="10" name="Graphic 9" descr="Line arrow: Clockwise curve with solid fill">
            <a:extLst>
              <a:ext uri="{FF2B5EF4-FFF2-40B4-BE49-F238E27FC236}">
                <a16:creationId xmlns:a16="http://schemas.microsoft.com/office/drawing/2014/main" id="{4C80DD7F-50E9-8248-3C93-174A88982B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683082">
            <a:off x="7340676" y="3876615"/>
            <a:ext cx="944824" cy="952083"/>
          </a:xfrm>
          <a:prstGeom prst="rect">
            <a:avLst/>
          </a:prstGeom>
        </p:spPr>
      </p:pic>
      <p:sp>
        <p:nvSpPr>
          <p:cNvPr id="11" name="TextBox 10">
            <a:extLst>
              <a:ext uri="{FF2B5EF4-FFF2-40B4-BE49-F238E27FC236}">
                <a16:creationId xmlns:a16="http://schemas.microsoft.com/office/drawing/2014/main" id="{CF08062A-6A1B-9143-CCC1-97DA3C3A50E6}"/>
              </a:ext>
            </a:extLst>
          </p:cNvPr>
          <p:cNvSpPr txBox="1"/>
          <p:nvPr/>
        </p:nvSpPr>
        <p:spPr>
          <a:xfrm>
            <a:off x="8285748" y="4726836"/>
            <a:ext cx="3517230" cy="1200329"/>
          </a:xfrm>
          <a:prstGeom prst="rect">
            <a:avLst/>
          </a:prstGeom>
          <a:noFill/>
          <a:ln>
            <a:solidFill>
              <a:schemeClr val="accent2"/>
            </a:solidFill>
            <a:prstDash val="lgDash"/>
          </a:ln>
        </p:spPr>
        <p:txBody>
          <a:bodyPr wrap="square" rtlCol="0">
            <a:spAutoFit/>
          </a:bodyPr>
          <a:lstStyle/>
          <a:p>
            <a:r>
              <a:rPr lang="en-US" dirty="0">
                <a:latin typeface="Arial" panose="020B0604020202020204" pitchFamily="34" charset="0"/>
                <a:cs typeface="Arial" panose="020B0604020202020204" pitchFamily="34" charset="0"/>
              </a:rPr>
              <a:t>Note: If you’re removing or adding a task, you can discuss the changes in the next section of the report. </a:t>
            </a:r>
          </a:p>
        </p:txBody>
      </p:sp>
      <p:pic>
        <p:nvPicPr>
          <p:cNvPr id="17" name="Audio 16">
            <a:hlinkClick r:id="" action="ppaction://media"/>
            <a:extLst>
              <a:ext uri="{FF2B5EF4-FFF2-40B4-BE49-F238E27FC236}">
                <a16:creationId xmlns:a16="http://schemas.microsoft.com/office/drawing/2014/main" id="{00AEB0F5-3D16-213C-317B-BAADD1B32E5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79817531"/>
      </p:ext>
    </p:extLst>
  </p:cSld>
  <p:clrMapOvr>
    <a:masterClrMapping/>
  </p:clrMapOvr>
  <mc:AlternateContent xmlns:mc="http://schemas.openxmlformats.org/markup-compatibility/2006" xmlns:p14="http://schemas.microsoft.com/office/powerpoint/2010/main">
    <mc:Choice Requires="p14">
      <p:transition spd="slow" p14:dur="2000" advTm="66672"/>
    </mc:Choice>
    <mc:Fallback xmlns="">
      <p:transition spd="slow" advTm="66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5531-9859-097D-055E-39D5949B12AF}"/>
              </a:ext>
            </a:extLst>
          </p:cNvPr>
          <p:cNvSpPr>
            <a:spLocks noGrp="1"/>
          </p:cNvSpPr>
          <p:nvPr>
            <p:ph type="title"/>
          </p:nvPr>
        </p:nvSpPr>
        <p:spPr>
          <a:xfrm>
            <a:off x="2024261" y="309558"/>
            <a:ext cx="10515600" cy="1325563"/>
          </a:xfrm>
        </p:spPr>
        <p:txBody>
          <a:bodyPr/>
          <a:lstStyle/>
          <a:p>
            <a:r>
              <a:rPr lang="en-US" dirty="0">
                <a:solidFill>
                  <a:schemeClr val="accent6"/>
                </a:solidFill>
              </a:rPr>
              <a:t>Capacity Plan Outcomes Table</a:t>
            </a:r>
          </a:p>
        </p:txBody>
      </p:sp>
      <p:sp>
        <p:nvSpPr>
          <p:cNvPr id="4" name="Footer Placeholder 3">
            <a:extLst>
              <a:ext uri="{FF2B5EF4-FFF2-40B4-BE49-F238E27FC236}">
                <a16:creationId xmlns:a16="http://schemas.microsoft.com/office/drawing/2014/main" id="{AEE42E33-24E4-8AF3-8DEE-A39BFA6AAC2D}"/>
              </a:ext>
            </a:extLst>
          </p:cNvPr>
          <p:cNvSpPr>
            <a:spLocks noGrp="1"/>
          </p:cNvSpPr>
          <p:nvPr>
            <p:ph type="ftr" sz="quarter" idx="3"/>
          </p:nvPr>
        </p:nvSpPr>
        <p:spPr/>
        <p:txBody>
          <a:bodyPr/>
          <a:lstStyle/>
          <a:p>
            <a:pPr algn="l"/>
            <a:r>
              <a:rPr lang="en-US"/>
              <a:t>Maine CDC Office of Population Health Equity</a:t>
            </a:r>
          </a:p>
        </p:txBody>
      </p:sp>
      <p:sp>
        <p:nvSpPr>
          <p:cNvPr id="5" name="Slide Number Placeholder 4">
            <a:extLst>
              <a:ext uri="{FF2B5EF4-FFF2-40B4-BE49-F238E27FC236}">
                <a16:creationId xmlns:a16="http://schemas.microsoft.com/office/drawing/2014/main" id="{80883670-B53D-D34B-B734-C9CE409DCB3A}"/>
              </a:ext>
            </a:extLst>
          </p:cNvPr>
          <p:cNvSpPr>
            <a:spLocks noGrp="1"/>
          </p:cNvSpPr>
          <p:nvPr>
            <p:ph type="sldNum" sz="quarter" idx="4"/>
          </p:nvPr>
        </p:nvSpPr>
        <p:spPr/>
        <p:txBody>
          <a:bodyPr/>
          <a:lstStyle/>
          <a:p>
            <a:fld id="{960B85FE-ED6D-4395-80A0-C6A78F270318}" type="slidenum">
              <a:rPr lang="en-US" smtClean="0"/>
              <a:t>9</a:t>
            </a:fld>
            <a:endParaRPr lang="en-US"/>
          </a:p>
        </p:txBody>
      </p:sp>
      <p:pic>
        <p:nvPicPr>
          <p:cNvPr id="12" name="Picture 11">
            <a:extLst>
              <a:ext uri="{FF2B5EF4-FFF2-40B4-BE49-F238E27FC236}">
                <a16:creationId xmlns:a16="http://schemas.microsoft.com/office/drawing/2014/main" id="{104A7272-0868-1D91-7A40-E6E65923DB04}"/>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l="11825" t="76477" r="74089" b="10654"/>
          <a:stretch/>
        </p:blipFill>
        <p:spPr>
          <a:xfrm>
            <a:off x="543445" y="309557"/>
            <a:ext cx="1450956" cy="1325563"/>
          </a:xfrm>
          <a:prstGeom prst="rect">
            <a:avLst/>
          </a:prstGeom>
        </p:spPr>
      </p:pic>
      <p:pic>
        <p:nvPicPr>
          <p:cNvPr id="10" name="Audio 9">
            <a:hlinkClick r:id="" action="ppaction://media"/>
            <a:extLst>
              <a:ext uri="{FF2B5EF4-FFF2-40B4-BE49-F238E27FC236}">
                <a16:creationId xmlns:a16="http://schemas.microsoft.com/office/drawing/2014/main" id="{1C83D76D-9C30-9BBC-CB50-4F8FFC5428F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graphicFrame>
        <p:nvGraphicFramePr>
          <p:cNvPr id="3" name="Table 2">
            <a:extLst>
              <a:ext uri="{FF2B5EF4-FFF2-40B4-BE49-F238E27FC236}">
                <a16:creationId xmlns:a16="http://schemas.microsoft.com/office/drawing/2014/main" id="{9ED5467D-8ED5-36F6-E91E-25A7F1481D1C}"/>
              </a:ext>
            </a:extLst>
          </p:cNvPr>
          <p:cNvGraphicFramePr>
            <a:graphicFrameLocks noGrp="1"/>
          </p:cNvGraphicFramePr>
          <p:nvPr>
            <p:extLst>
              <p:ext uri="{D42A27DB-BD31-4B8C-83A1-F6EECF244321}">
                <p14:modId xmlns:p14="http://schemas.microsoft.com/office/powerpoint/2010/main" val="2199894820"/>
              </p:ext>
            </p:extLst>
          </p:nvPr>
        </p:nvGraphicFramePr>
        <p:xfrm>
          <a:off x="1307378" y="2005798"/>
          <a:ext cx="9360622" cy="3277683"/>
        </p:xfrm>
        <a:graphic>
          <a:graphicData uri="http://schemas.openxmlformats.org/drawingml/2006/table">
            <a:tbl>
              <a:tblPr firstRow="1" firstCol="1" bandRow="1"/>
              <a:tblGrid>
                <a:gridCol w="2048627">
                  <a:extLst>
                    <a:ext uri="{9D8B030D-6E8A-4147-A177-3AD203B41FA5}">
                      <a16:colId xmlns:a16="http://schemas.microsoft.com/office/drawing/2014/main" val="1232421444"/>
                    </a:ext>
                  </a:extLst>
                </a:gridCol>
                <a:gridCol w="3666663">
                  <a:extLst>
                    <a:ext uri="{9D8B030D-6E8A-4147-A177-3AD203B41FA5}">
                      <a16:colId xmlns:a16="http://schemas.microsoft.com/office/drawing/2014/main" val="2067747735"/>
                    </a:ext>
                  </a:extLst>
                </a:gridCol>
                <a:gridCol w="3645332">
                  <a:extLst>
                    <a:ext uri="{9D8B030D-6E8A-4147-A177-3AD203B41FA5}">
                      <a16:colId xmlns:a16="http://schemas.microsoft.com/office/drawing/2014/main" val="1574167191"/>
                    </a:ext>
                  </a:extLst>
                </a:gridCol>
              </a:tblGrid>
              <a:tr h="356619">
                <a:tc>
                  <a:txBody>
                    <a:bodyPr/>
                    <a:lstStyle/>
                    <a:p>
                      <a:pPr marL="0" marR="0">
                        <a:spcBef>
                          <a:spcPts val="0"/>
                        </a:spcBef>
                        <a:spcAft>
                          <a:spcPts val="0"/>
                        </a:spcAft>
                      </a:pPr>
                      <a:r>
                        <a:rPr lang="en-US" sz="16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3677"/>
                    </a:solidFill>
                  </a:tcPr>
                </a:tc>
                <a:tc>
                  <a:txBody>
                    <a:bodyPr/>
                    <a:lstStyle/>
                    <a:p>
                      <a:pPr marL="0" marR="0">
                        <a:spcBef>
                          <a:spcPts val="0"/>
                        </a:spcBef>
                        <a:spcAft>
                          <a:spcPts val="0"/>
                        </a:spcAft>
                      </a:pPr>
                      <a:r>
                        <a:rPr lang="en-US" sz="16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Previous Quarter Outcomes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3677"/>
                    </a:solidFill>
                  </a:tcPr>
                </a:tc>
                <a:tc>
                  <a:txBody>
                    <a:bodyPr/>
                    <a:lstStyle/>
                    <a:p>
                      <a:pPr marL="0" marR="0">
                        <a:spcBef>
                          <a:spcPts val="0"/>
                        </a:spcBef>
                        <a:spcAft>
                          <a:spcPts val="0"/>
                        </a:spcAft>
                      </a:pPr>
                      <a:r>
                        <a:rPr lang="en-US" sz="16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Current Quarter Outcomes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B3677"/>
                    </a:solidFill>
                  </a:tcPr>
                </a:tc>
                <a:extLst>
                  <a:ext uri="{0D108BD9-81ED-4DB2-BD59-A6C34878D82A}">
                    <a16:rowId xmlns:a16="http://schemas.microsoft.com/office/drawing/2014/main" val="48404935"/>
                  </a:ext>
                </a:extLst>
              </a:tr>
              <a:tr h="515877">
                <a:tc>
                  <a:txBody>
                    <a:bodyPr/>
                    <a:lstStyle/>
                    <a:p>
                      <a:pPr marL="0" marR="0">
                        <a:spcBef>
                          <a:spcPts val="0"/>
                        </a:spcBef>
                        <a:spcAft>
                          <a:spcPts val="0"/>
                        </a:spcAft>
                      </a:pPr>
                      <a:r>
                        <a:rPr lang="en-US"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Overall Progress: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D2F8"/>
                    </a:solidFill>
                  </a:tcPr>
                </a:tc>
                <a:tc>
                  <a:txBody>
                    <a:bodyPr/>
                    <a:lstStyle/>
                    <a:p>
                      <a:pPr marL="0" marR="0">
                        <a:spcBef>
                          <a:spcPts val="0"/>
                        </a:spcBef>
                        <a:spcAft>
                          <a:spcPts val="0"/>
                        </a:spcAft>
                      </a:pPr>
                      <a:r>
                        <a:rPr lang="en-US" sz="1600" i="1">
                          <a:solidFill>
                            <a:srgbClr val="898989"/>
                          </a:solidFill>
                          <a:effectLst/>
                          <a:latin typeface="Arial" panose="020B0604020202020204" pitchFamily="34" charset="0"/>
                          <a:ea typeface="Times New Roman" panose="02020603050405020304" pitchFamily="18" charset="0"/>
                          <a:cs typeface="Times New Roman" panose="02020603050405020304" pitchFamily="18" charset="0"/>
                        </a:rPr>
                        <a:t>NA for Q1 (to be filled in for subsequent reports)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i="1">
                          <a:effectLst/>
                          <a:latin typeface="Arial" panose="020B0604020202020204" pitchFamily="34" charset="0"/>
                          <a:ea typeface="Times New Roman" panose="02020603050405020304" pitchFamily="18" charset="0"/>
                          <a:cs typeface="Times New Roman" panose="02020603050405020304" pitchFamily="18" charset="0"/>
                        </a:rPr>
                        <a:t>Describe overall progress toward the Major Objective(s)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i="1">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7027242"/>
                  </a:ext>
                </a:extLst>
              </a:tr>
              <a:tr h="773815">
                <a:tc>
                  <a:txBody>
                    <a:bodyPr/>
                    <a:lstStyle/>
                    <a:p>
                      <a:pPr marL="0" marR="0">
                        <a:spcBef>
                          <a:spcPts val="0"/>
                        </a:spcBef>
                        <a:spcAft>
                          <a:spcPts val="0"/>
                        </a:spcAft>
                      </a:pPr>
                      <a:r>
                        <a:rPr lang="en-US"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Successes: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D2F8"/>
                    </a:solidFill>
                  </a:tcPr>
                </a:tc>
                <a:tc>
                  <a:txBody>
                    <a:bodyPr/>
                    <a:lstStyle/>
                    <a:p>
                      <a:pPr marL="0" marR="0">
                        <a:spcBef>
                          <a:spcPts val="0"/>
                        </a:spcBef>
                        <a:spcAft>
                          <a:spcPts val="0"/>
                        </a:spcAft>
                      </a:pPr>
                      <a:r>
                        <a:rPr lang="en-US" sz="1600" i="1">
                          <a:solidFill>
                            <a:srgbClr val="898989"/>
                          </a:solidFill>
                          <a:effectLst/>
                          <a:latin typeface="Arial" panose="020B0604020202020204" pitchFamily="34" charset="0"/>
                          <a:ea typeface="Times New Roman" panose="02020603050405020304" pitchFamily="18" charset="0"/>
                          <a:cs typeface="Times New Roman" panose="02020603050405020304" pitchFamily="18" charset="0"/>
                        </a:rPr>
                        <a:t>NA for Q1 (to be filled in for subsequent reports)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i="1">
                          <a:effectLst/>
                          <a:latin typeface="Arial" panose="020B0604020202020204" pitchFamily="34" charset="0"/>
                          <a:ea typeface="Times New Roman" panose="02020603050405020304" pitchFamily="18" charset="0"/>
                          <a:cs typeface="Times New Roman" panose="02020603050405020304" pitchFamily="18" charset="0"/>
                        </a:rPr>
                        <a:t>Describe all successes in the last quarter toward the Major Objective(s)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i="1">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8270147"/>
                  </a:ext>
                </a:extLst>
              </a:tr>
              <a:tr h="708353">
                <a:tc>
                  <a:txBody>
                    <a:bodyPr/>
                    <a:lstStyle/>
                    <a:p>
                      <a:pPr marL="0" marR="0">
                        <a:spcBef>
                          <a:spcPts val="0"/>
                        </a:spcBef>
                        <a:spcAft>
                          <a:spcPts val="0"/>
                        </a:spcAft>
                      </a:pPr>
                      <a:r>
                        <a:rPr lang="en-US"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Challenges: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9D2F8"/>
                    </a:solidFill>
                  </a:tcPr>
                </a:tc>
                <a:tc>
                  <a:txBody>
                    <a:bodyPr/>
                    <a:lstStyle/>
                    <a:p>
                      <a:pPr marL="0" marR="0">
                        <a:spcBef>
                          <a:spcPts val="0"/>
                        </a:spcBef>
                        <a:spcAft>
                          <a:spcPts val="0"/>
                        </a:spcAft>
                      </a:pPr>
                      <a:r>
                        <a:rPr lang="en-US" sz="1600" i="1">
                          <a:solidFill>
                            <a:srgbClr val="898989"/>
                          </a:solidFill>
                          <a:effectLst/>
                          <a:latin typeface="Arial" panose="020B0604020202020204" pitchFamily="34" charset="0"/>
                          <a:ea typeface="Times New Roman" panose="02020603050405020304" pitchFamily="18" charset="0"/>
                          <a:cs typeface="Times New Roman" panose="02020603050405020304" pitchFamily="18" charset="0"/>
                        </a:rPr>
                        <a:t>NA for Q1 (to be filled in for subsequent reports)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i="1">
                          <a:effectLst/>
                          <a:latin typeface="Arial" panose="020B0604020202020204" pitchFamily="34" charset="0"/>
                          <a:ea typeface="Times New Roman" panose="02020603050405020304" pitchFamily="18" charset="0"/>
                          <a:cs typeface="Times New Roman" panose="02020603050405020304" pitchFamily="18" charset="0"/>
                        </a:rPr>
                        <a:t>Describe all challenges in the last quarter toward the Major Objective(s)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08402196"/>
                  </a:ext>
                </a:extLst>
              </a:tr>
              <a:tr h="707376">
                <a:tc>
                  <a:txBody>
                    <a:bodyPr/>
                    <a:lstStyle/>
                    <a:p>
                      <a:pPr marL="0" marR="0">
                        <a:spcBef>
                          <a:spcPts val="0"/>
                        </a:spcBef>
                        <a:spcAft>
                          <a:spcPts val="0"/>
                        </a:spcAft>
                      </a:pPr>
                      <a:r>
                        <a:rPr lang="en-US"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Step to overcome Challenges: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7BDF6"/>
                    </a:solidFill>
                  </a:tcPr>
                </a:tc>
                <a:tc>
                  <a:txBody>
                    <a:bodyPr/>
                    <a:lstStyle/>
                    <a:p>
                      <a:pPr marL="0" marR="0">
                        <a:spcBef>
                          <a:spcPts val="0"/>
                        </a:spcBef>
                        <a:spcAft>
                          <a:spcPts val="0"/>
                        </a:spcAft>
                      </a:pPr>
                      <a:r>
                        <a:rPr lang="en-US" sz="1600" i="1">
                          <a:solidFill>
                            <a:srgbClr val="898989"/>
                          </a:solidFill>
                          <a:effectLst/>
                          <a:latin typeface="Arial" panose="020B0604020202020204" pitchFamily="34" charset="0"/>
                          <a:ea typeface="Times New Roman" panose="02020603050405020304" pitchFamily="18" charset="0"/>
                          <a:cs typeface="Times New Roman" panose="02020603050405020304" pitchFamily="18" charset="0"/>
                        </a:rPr>
                        <a:t>NA for Q1 (to be filled in for subsequent reports)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marL="0" marR="0">
                        <a:spcBef>
                          <a:spcPts val="0"/>
                        </a:spcBef>
                        <a:spcAft>
                          <a:spcPts val="0"/>
                        </a:spcAft>
                      </a:pPr>
                      <a:r>
                        <a:rPr lang="en-US" sz="16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Describe step(s) that have been or will be taken to overcome challenges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466902933"/>
                  </a:ext>
                </a:extLst>
              </a:tr>
            </a:tbl>
          </a:graphicData>
        </a:graphic>
      </p:graphicFrame>
    </p:spTree>
    <p:extLst>
      <p:ext uri="{BB962C8B-B14F-4D97-AF65-F5344CB8AC3E}">
        <p14:creationId xmlns:p14="http://schemas.microsoft.com/office/powerpoint/2010/main" val="3422936311"/>
      </p:ext>
    </p:extLst>
  </p:cSld>
  <p:clrMapOvr>
    <a:masterClrMapping/>
  </p:clrMapOvr>
  <mc:AlternateContent xmlns:mc="http://schemas.openxmlformats.org/markup-compatibility/2006" xmlns:p14="http://schemas.microsoft.com/office/powerpoint/2010/main">
    <mc:Choice Requires="p14">
      <p:transition spd="slow" p14:dur="2000" advTm="36307"/>
    </mc:Choice>
    <mc:Fallback xmlns="">
      <p:transition spd="slow" advTm="36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Main Slides">
  <a:themeElements>
    <a:clrScheme name="Maine CDC - Sara">
      <a:dk1>
        <a:sysClr val="windowText" lastClr="000000"/>
      </a:dk1>
      <a:lt1>
        <a:sysClr val="window" lastClr="FFFFFF"/>
      </a:lt1>
      <a:dk2>
        <a:srgbClr val="44546A"/>
      </a:dk2>
      <a:lt2>
        <a:srgbClr val="E7E6E6"/>
      </a:lt2>
      <a:accent1>
        <a:srgbClr val="4472C4"/>
      </a:accent1>
      <a:accent2>
        <a:srgbClr val="ED7D31"/>
      </a:accent2>
      <a:accent3>
        <a:srgbClr val="FA3C00"/>
      </a:accent3>
      <a:accent4>
        <a:srgbClr val="FFC000"/>
      </a:accent4>
      <a:accent5>
        <a:srgbClr val="5B9BD5"/>
      </a:accent5>
      <a:accent6>
        <a:srgbClr val="00999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e TA Template_DC" id="{B17B291E-43C8-4D72-9427-ECA414A830C8}" vid="{437D65A6-D66C-4FEE-A8FA-B007E470D20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ing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ine OPHE">
  <a:themeElements>
    <a:clrScheme name="Maine TA">
      <a:dk1>
        <a:sysClr val="windowText" lastClr="000000"/>
      </a:dk1>
      <a:lt1>
        <a:sysClr val="window" lastClr="FFFFFF"/>
      </a:lt1>
      <a:dk2>
        <a:srgbClr val="44546A"/>
      </a:dk2>
      <a:lt2>
        <a:srgbClr val="E7E6E6"/>
      </a:lt2>
      <a:accent1>
        <a:srgbClr val="6BA543"/>
      </a:accent1>
      <a:accent2>
        <a:srgbClr val="3362A1"/>
      </a:accent2>
      <a:accent3>
        <a:srgbClr val="EAA122"/>
      </a:accent3>
      <a:accent4>
        <a:srgbClr val="B31E89"/>
      </a:accent4>
      <a:accent5>
        <a:srgbClr val="EE2447"/>
      </a:accent5>
      <a:accent6>
        <a:srgbClr val="7F7F7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e OPHE" id="{405E23F7-EB2A-48F7-88FE-07E989B80A71}" vid="{9FA7948E-91C1-4A37-A04B-061BBF56EE38}"/>
    </a:ext>
  </a:extLst>
</a:theme>
</file>

<file path=ppt/theme/theme4.xml><?xml version="1.0" encoding="utf-8"?>
<a:theme xmlns:a="http://schemas.openxmlformats.org/drawingml/2006/main" name="1_Main Slides">
  <a:themeElements>
    <a:clrScheme name="Maine TA">
      <a:dk1>
        <a:sysClr val="windowText" lastClr="000000"/>
      </a:dk1>
      <a:lt1>
        <a:sysClr val="window" lastClr="FFFFFF"/>
      </a:lt1>
      <a:dk2>
        <a:srgbClr val="44546A"/>
      </a:dk2>
      <a:lt2>
        <a:srgbClr val="E7E6E6"/>
      </a:lt2>
      <a:accent1>
        <a:srgbClr val="6BA543"/>
      </a:accent1>
      <a:accent2>
        <a:srgbClr val="3362A1"/>
      </a:accent2>
      <a:accent3>
        <a:srgbClr val="EAA122"/>
      </a:accent3>
      <a:accent4>
        <a:srgbClr val="B31E89"/>
      </a:accent4>
      <a:accent5>
        <a:srgbClr val="EE2447"/>
      </a:accent5>
      <a:accent6>
        <a:srgbClr val="7F7F7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e TA Template_DC" id="{B17B291E-43C8-4D72-9427-ECA414A830C8}" vid="{437D65A6-D66C-4FEE-A8FA-B007E470D200}"/>
    </a:ext>
  </a:extLst>
</a:theme>
</file>

<file path=ppt/theme/theme5.xml><?xml version="1.0" encoding="utf-8"?>
<a:theme xmlns:a="http://schemas.openxmlformats.org/drawingml/2006/main" name="Transition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e TA Template_DC" id="{B17B291E-43C8-4D72-9427-ECA414A830C8}" vid="{22D189BF-C60E-4408-8D15-23DAFAD532E2}"/>
    </a:ext>
  </a:extLst>
</a:theme>
</file>

<file path=ppt/theme/theme6.xml><?xml version="1.0" encoding="utf-8"?>
<a:theme xmlns:a="http://schemas.openxmlformats.org/drawingml/2006/main" name="1_Transition Slide">
  <a:themeElements>
    <a:clrScheme name="Maine TA">
      <a:dk1>
        <a:sysClr val="windowText" lastClr="000000"/>
      </a:dk1>
      <a:lt1>
        <a:sysClr val="window" lastClr="FFFFFF"/>
      </a:lt1>
      <a:dk2>
        <a:srgbClr val="44546A"/>
      </a:dk2>
      <a:lt2>
        <a:srgbClr val="E7E6E6"/>
      </a:lt2>
      <a:accent1>
        <a:srgbClr val="6BA543"/>
      </a:accent1>
      <a:accent2>
        <a:srgbClr val="3362A1"/>
      </a:accent2>
      <a:accent3>
        <a:srgbClr val="EAA122"/>
      </a:accent3>
      <a:accent4>
        <a:srgbClr val="B31E89"/>
      </a:accent4>
      <a:accent5>
        <a:srgbClr val="EE2447"/>
      </a:accent5>
      <a:accent6>
        <a:srgbClr val="7F7F7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e TA Template_DC" id="{B17B291E-43C8-4D72-9427-ECA414A830C8}" vid="{39F0A3D2-D742-4248-B28A-3BF7F1E5B695}"/>
    </a:ext>
  </a:extLst>
</a:theme>
</file>

<file path=ppt/theme/theme7.xml><?xml version="1.0" encoding="utf-8"?>
<a:theme xmlns:a="http://schemas.openxmlformats.org/drawingml/2006/main" name="1_Ending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e TA Template_DC" id="{B17B291E-43C8-4D72-9427-ECA414A830C8}" vid="{A875B897-3A51-49D7-8FE0-E8446BA1075C}"/>
    </a:ext>
  </a:extLst>
</a:theme>
</file>

<file path=ppt/theme/theme8.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Ending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78558D8A33E142A76862C4285ADF3D" ma:contentTypeVersion="15" ma:contentTypeDescription="Create a new document." ma:contentTypeScope="" ma:versionID="ccbcc35fdffd6afa1763678057f9f96a">
  <xsd:schema xmlns:xsd="http://www.w3.org/2001/XMLSchema" xmlns:xs="http://www.w3.org/2001/XMLSchema" xmlns:p="http://schemas.microsoft.com/office/2006/metadata/properties" xmlns:ns2="9cd95db2-e753-421c-a6e8-f01fa16438c1" xmlns:ns3="84b56a77-e136-4631-8160-3f34ffcf3352" targetNamespace="http://schemas.microsoft.com/office/2006/metadata/properties" ma:root="true" ma:fieldsID="b1f74b873e597f0625fba071c6167739" ns2:_="" ns3:_="">
    <xsd:import namespace="9cd95db2-e753-421c-a6e8-f01fa16438c1"/>
    <xsd:import namespace="84b56a77-e136-4631-8160-3f34ffcf335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d95db2-e753-421c-a6e8-f01fa16438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1819cce-9b07-4761-b149-43b4674005e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4b56a77-e136-4631-8160-3f34ffcf335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f8ebb70-e87a-46bd-8f80-f70520799edc}" ma:internalName="TaxCatchAll" ma:showField="CatchAllData" ma:web="84b56a77-e136-4631-8160-3f34ffcf33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cd95db2-e753-421c-a6e8-f01fa16438c1">
      <Terms xmlns="http://schemas.microsoft.com/office/infopath/2007/PartnerControls"/>
    </lcf76f155ced4ddcb4097134ff3c332f>
    <TaxCatchAll xmlns="84b56a77-e136-4631-8160-3f34ffcf335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F0D5AC-905C-48DB-A2C7-4CF681E268BA}">
  <ds:schemaRefs>
    <ds:schemaRef ds:uri="84b56a77-e136-4631-8160-3f34ffcf3352"/>
    <ds:schemaRef ds:uri="9cd95db2-e753-421c-a6e8-f01fa16438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945F4A1-230E-44EE-86C6-AAD86D6A907D}">
  <ds:schemaRefs>
    <ds:schemaRef ds:uri="84b56a77-e136-4631-8160-3f34ffcf3352"/>
    <ds:schemaRef ds:uri="9cd95db2-e753-421c-a6e8-f01fa16438c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3B48532-03CA-407D-9BFC-2F953E2C65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20557</TotalTime>
  <Words>2968</Words>
  <Application>Microsoft Office PowerPoint</Application>
  <PresentationFormat>Widescreen</PresentationFormat>
  <Paragraphs>165</Paragraphs>
  <Slides>13</Slides>
  <Notes>13</Notes>
  <HiddenSlides>0</HiddenSlides>
  <MMClips>13</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13</vt:i4>
      </vt:variant>
    </vt:vector>
  </HeadingPairs>
  <TitlesOfParts>
    <vt:vector size="27" baseType="lpstr">
      <vt:lpstr>Arial</vt:lpstr>
      <vt:lpstr>Calibri</vt:lpstr>
      <vt:lpstr>Calibri Light</vt:lpstr>
      <vt:lpstr>Times New Roman</vt:lpstr>
      <vt:lpstr>Wingdings</vt:lpstr>
      <vt:lpstr>Main Slides</vt:lpstr>
      <vt:lpstr>Ending Slide</vt:lpstr>
      <vt:lpstr>Maine OPHE</vt:lpstr>
      <vt:lpstr>1_Main Slides</vt:lpstr>
      <vt:lpstr>Transition Slide</vt:lpstr>
      <vt:lpstr>1_Transition Slide</vt:lpstr>
      <vt:lpstr>1_Ending Slide</vt:lpstr>
      <vt:lpstr>Title Slide</vt:lpstr>
      <vt:lpstr>2_Ending Slide</vt:lpstr>
      <vt:lpstr>Health Equity Infrastructure  Technical Assistance</vt:lpstr>
      <vt:lpstr>Agenda</vt:lpstr>
      <vt:lpstr>Reporting Requirements</vt:lpstr>
      <vt:lpstr>Quarterly Progress Reporting</vt:lpstr>
      <vt:lpstr>Completing Quarterly Progress Reports</vt:lpstr>
      <vt:lpstr>Updates and Changes to Intended  Capacity Building Vision</vt:lpstr>
      <vt:lpstr>Updates to Overall Accomplishments</vt:lpstr>
      <vt:lpstr>Capacity Plan Task Progress</vt:lpstr>
      <vt:lpstr>Capacity Plan Outcomes Table</vt:lpstr>
      <vt:lpstr>Capacity Plan Outcomes Table</vt:lpstr>
      <vt:lpstr>Submitting the Quarterly Progress Report</vt:lpstr>
      <vt:lpstr>Technical Assistance and Support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File</dc:title>
  <dc:creator>Teniente, Rose</dc:creator>
  <cp:lastModifiedBy>Teniente, Rosanne</cp:lastModifiedBy>
  <cp:revision>7</cp:revision>
  <cp:lastPrinted>2019-06-14T18:50:03Z</cp:lastPrinted>
  <dcterms:created xsi:type="dcterms:W3CDTF">2021-11-18T16:48:30Z</dcterms:created>
  <dcterms:modified xsi:type="dcterms:W3CDTF">2023-03-31T13:28:27Z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0x010100D478558D8A33E142A76862C4285ADF3D</vt:lpwstr>
  </property>
  <property fmtid="{D5CDD505-2E9C-101B-9397-08002B2CF9AE}" pid="3" name="_dlc_DocIdItemGuid">
    <vt:lpwstr>b30c8b5f-64bd-4cd5-a0c1-f87eb9a87ef1</vt:lpwstr>
  </property>
  <property fmtid="{D5CDD505-2E9C-101B-9397-08002B2CF9AE}" pid="4" name="MediaServiceImageTags">
    <vt:lpwstr/>
  </property>
</Properties>
</file>