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661" r:id="rId5"/>
    <p:sldMasterId id="2147483678" r:id="rId6"/>
    <p:sldMasterId id="2147483662" r:id="rId7"/>
    <p:sldMasterId id="2147483680" r:id="rId8"/>
    <p:sldMasterId id="2147483682" r:id="rId9"/>
    <p:sldMasterId id="2147483692" r:id="rId10"/>
    <p:sldMasterId id="2147484135" r:id="rId11"/>
  </p:sldMasterIdLst>
  <p:notesMasterIdLst>
    <p:notesMasterId r:id="rId24"/>
  </p:notesMasterIdLst>
  <p:sldIdLst>
    <p:sldId id="261" r:id="rId12"/>
    <p:sldId id="258" r:id="rId13"/>
    <p:sldId id="260" r:id="rId14"/>
    <p:sldId id="304" r:id="rId15"/>
    <p:sldId id="305" r:id="rId16"/>
    <p:sldId id="273" r:id="rId17"/>
    <p:sldId id="307" r:id="rId18"/>
    <p:sldId id="306" r:id="rId19"/>
    <p:sldId id="364" r:id="rId20"/>
    <p:sldId id="365" r:id="rId21"/>
    <p:sldId id="361" r:id="rId22"/>
    <p:sldId id="36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97DD03-7CCA-09FD-4794-D2DECB9D812D}" name="Teniente, Rosanne" initials="TR" userId="S::rteniente@pcgus.com::4704e42c-2779-4675-95e3-c43ff4825f8e" providerId="AD"/>
  <p188:author id="{7BE98E20-F221-60C4-0E24-4DD3C125E93F}" name="Spitella, Sara" initials="SS" userId="S::sspitella@pcgus.com::d2a88a2b-c275-4bc0-95fe-134ac7959b3d" providerId="AD"/>
  <p188:author id="{D8289AD8-126B-6F8B-27B6-050DDC29AC02}" name="Cohen, Paige" initials="CP" userId="S::pacohen@pcgus.com::2d675094-caac-4130-ac0e-98e365e9666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5D6"/>
    <a:srgbClr val="FFFFFF"/>
    <a:srgbClr val="EE2447"/>
    <a:srgbClr val="AF3225"/>
    <a:srgbClr val="B40089"/>
    <a:srgbClr val="3462A0"/>
    <a:srgbClr val="6BA53F"/>
    <a:srgbClr val="EAA0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9B2350-08E8-454D-A594-124133A4E770}" v="263" dt="2023-03-22T21:25:28.2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4717" autoAdjust="0"/>
  </p:normalViewPr>
  <p:slideViewPr>
    <p:cSldViewPr snapToGrid="0">
      <p:cViewPr>
        <p:scale>
          <a:sx n="55" d="100"/>
          <a:sy n="55" d="100"/>
        </p:scale>
        <p:origin x="1004" y="2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hen, Paige" userId="S::pacohen@pcgus.com::2d675094-caac-4130-ac0e-98e365e96662" providerId="AD" clId="Web-{65A67241-3740-CCEC-26B4-07E76D75C28D}"/>
    <pc:docChg chg="mod">
      <pc:chgData name="Cohen, Paige" userId="S::pacohen@pcgus.com::2d675094-caac-4130-ac0e-98e365e96662" providerId="AD" clId="Web-{65A67241-3740-CCEC-26B4-07E76D75C28D}" dt="2023-02-09T21:40:55.520" v="1"/>
      <pc:docMkLst>
        <pc:docMk/>
      </pc:docMkLst>
      <pc:sldChg chg="modCm">
        <pc:chgData name="Cohen, Paige" userId="S::pacohen@pcgus.com::2d675094-caac-4130-ac0e-98e365e96662" providerId="AD" clId="Web-{65A67241-3740-CCEC-26B4-07E76D75C28D}" dt="2023-02-09T21:40:55.520" v="1"/>
        <pc:sldMkLst>
          <pc:docMk/>
          <pc:sldMk cId="2065023575" sldId="304"/>
        </pc:sldMkLst>
        <pc:extLst>
          <p:ext xmlns:p="http://schemas.openxmlformats.org/presentationml/2006/main" uri="{D6D511B9-2390-475A-947B-AFAB55BFBCF1}">
            <pc226:cmChg xmlns:pc226="http://schemas.microsoft.com/office/powerpoint/2022/06/main/command" chg="">
              <pc226:chgData name="Cohen, Paige" userId="S::pacohen@pcgus.com::2d675094-caac-4130-ac0e-98e365e96662" providerId="AD" clId="Web-{65A67241-3740-CCEC-26B4-07E76D75C28D}" dt="2023-02-09T21:40:55.520" v="1"/>
              <pc2:cmMkLst xmlns:pc2="http://schemas.microsoft.com/office/powerpoint/2019/9/main/command">
                <pc:docMk/>
                <pc:sldMk cId="2065023575" sldId="304"/>
                <pc2:cmMk id="{176E3FA0-BDCE-4EB3-AAE2-11C730514BAC}"/>
              </pc2:cmMkLst>
              <pc226:cmRplyChg chg="add">
                <pc226:chgData name="Cohen, Paige" userId="S::pacohen@pcgus.com::2d675094-caac-4130-ac0e-98e365e96662" providerId="AD" clId="Web-{65A67241-3740-CCEC-26B4-07E76D75C28D}" dt="2023-02-09T21:40:55.520" v="1"/>
                <pc2:cmRplyMkLst xmlns:pc2="http://schemas.microsoft.com/office/powerpoint/2019/9/main/command">
                  <pc:docMk/>
                  <pc:sldMk cId="2065023575" sldId="304"/>
                  <pc2:cmMk id="{176E3FA0-BDCE-4EB3-AAE2-11C730514BAC}"/>
                  <pc2:cmRplyMk id="{C03F130E-96B6-46C4-9857-D619C40352B5}"/>
                </pc2:cmRplyMkLst>
              </pc226:cmRplyChg>
            </pc226:cmChg>
          </p:ext>
        </pc:extLst>
      </pc:sldChg>
    </pc:docChg>
  </pc:docChgLst>
  <pc:docChgLst>
    <pc:chgData name="Spitella, Sara" userId="S::sspitella@pcgus.com::d2a88a2b-c275-4bc0-95fe-134ac7959b3d" providerId="AD" clId="Web-{803E759E-AC1A-8527-93A1-5099F8B8E123}"/>
    <pc:docChg chg="mod">
      <pc:chgData name="Spitella, Sara" userId="S::sspitella@pcgus.com::d2a88a2b-c275-4bc0-95fe-134ac7959b3d" providerId="AD" clId="Web-{803E759E-AC1A-8527-93A1-5099F8B8E123}" dt="2023-01-17T18:38:32.735" v="1"/>
      <pc:docMkLst>
        <pc:docMk/>
      </pc:docMkLst>
      <pc:sldChg chg="modCm">
        <pc:chgData name="Spitella, Sara" userId="S::sspitella@pcgus.com::d2a88a2b-c275-4bc0-95fe-134ac7959b3d" providerId="AD" clId="Web-{803E759E-AC1A-8527-93A1-5099F8B8E123}" dt="2023-01-17T18:38:32.735" v="1"/>
        <pc:sldMkLst>
          <pc:docMk/>
          <pc:sldMk cId="2065023575" sldId="304"/>
        </pc:sldMkLst>
        <pc:extLst>
          <p:ext xmlns:p="http://schemas.openxmlformats.org/presentationml/2006/main" uri="{D6D511B9-2390-475A-947B-AFAB55BFBCF1}">
            <pc226:cmChg xmlns:pc226="http://schemas.microsoft.com/office/powerpoint/2022/06/main/command" chg="">
              <pc226:chgData name="Spitella, Sara" userId="S::sspitella@pcgus.com::d2a88a2b-c275-4bc0-95fe-134ac7959b3d" providerId="AD" clId="Web-{803E759E-AC1A-8527-93A1-5099F8B8E123}" dt="2023-01-17T18:38:32.735" v="1"/>
              <pc2:cmMkLst xmlns:pc2="http://schemas.microsoft.com/office/powerpoint/2019/9/main/command">
                <pc:docMk/>
                <pc:sldMk cId="2065023575" sldId="304"/>
                <pc2:cmMk id="{649F88B5-1486-41D5-9005-E26166890AD5}"/>
              </pc2:cmMkLst>
              <pc226:cmRplyChg chg="add">
                <pc226:chgData name="Spitella, Sara" userId="S::sspitella@pcgus.com::d2a88a2b-c275-4bc0-95fe-134ac7959b3d" providerId="AD" clId="Web-{803E759E-AC1A-8527-93A1-5099F8B8E123}" dt="2023-01-17T18:38:32.735" v="1"/>
                <pc2:cmRplyMkLst xmlns:pc2="http://schemas.microsoft.com/office/powerpoint/2019/9/main/command">
                  <pc:docMk/>
                  <pc:sldMk cId="2065023575" sldId="304"/>
                  <pc2:cmMk id="{649F88B5-1486-41D5-9005-E26166890AD5}"/>
                  <pc2:cmRplyMk id="{7A76A38A-FB8F-4F92-9B22-AC08CE6E00FC}"/>
                </pc2:cmRplyMkLst>
              </pc226:cmRplyChg>
            </pc226:cmChg>
          </p:ext>
        </pc:extLst>
      </pc:sldChg>
    </pc:docChg>
  </pc:docChgLst>
  <pc:docChgLst>
    <pc:chgData name="Teniente, Rosanne" userId="4704e42c-2779-4675-95e3-c43ff4825f8e" providerId="ADAL" clId="{E09B2350-08E8-454D-A594-124133A4E770}"/>
    <pc:docChg chg="undo custSel addSld delSld modSld">
      <pc:chgData name="Teniente, Rosanne" userId="4704e42c-2779-4675-95e3-c43ff4825f8e" providerId="ADAL" clId="{E09B2350-08E8-454D-A594-124133A4E770}" dt="2023-03-22T21:26:12.169" v="2798" actId="20577"/>
      <pc:docMkLst>
        <pc:docMk/>
      </pc:docMkLst>
      <pc:sldChg chg="addSp delSp modSp mod modTransition modNotesTx">
        <pc:chgData name="Teniente, Rosanne" userId="4704e42c-2779-4675-95e3-c43ff4825f8e" providerId="ADAL" clId="{E09B2350-08E8-454D-A594-124133A4E770}" dt="2023-03-10T15:52:35.074" v="2607"/>
        <pc:sldMkLst>
          <pc:docMk/>
          <pc:sldMk cId="2360775570" sldId="258"/>
        </pc:sldMkLst>
        <pc:spChg chg="mod ord">
          <ac:chgData name="Teniente, Rosanne" userId="4704e42c-2779-4675-95e3-c43ff4825f8e" providerId="ADAL" clId="{E09B2350-08E8-454D-A594-124133A4E770}" dt="2023-03-10T15:44:13.857" v="2572" actId="1076"/>
          <ac:spMkLst>
            <pc:docMk/>
            <pc:sldMk cId="2360775570" sldId="258"/>
            <ac:spMk id="2" creationId="{A0A13B26-28BB-4428-9B4A-870915BF244A}"/>
          </ac:spMkLst>
        </pc:spChg>
        <pc:spChg chg="mod">
          <ac:chgData name="Teniente, Rosanne" userId="4704e42c-2779-4675-95e3-c43ff4825f8e" providerId="ADAL" clId="{E09B2350-08E8-454D-A594-124133A4E770}" dt="2023-03-10T15:44:18.482" v="2573" actId="20577"/>
          <ac:spMkLst>
            <pc:docMk/>
            <pc:sldMk cId="2360775570" sldId="258"/>
            <ac:spMk id="4" creationId="{8E8D27C6-D956-47C7-A4F9-7D475AB63AA5}"/>
          </ac:spMkLst>
        </pc:spChg>
        <pc:picChg chg="mod">
          <ac:chgData name="Teniente, Rosanne" userId="4704e42c-2779-4675-95e3-c43ff4825f8e" providerId="ADAL" clId="{E09B2350-08E8-454D-A594-124133A4E770}" dt="2023-02-23T21:43:46.291" v="194"/>
          <ac:picMkLst>
            <pc:docMk/>
            <pc:sldMk cId="2360775570" sldId="258"/>
            <ac:picMk id="3" creationId="{AA1EE9A9-A4E8-4735-A621-525BE552D998}"/>
          </ac:picMkLst>
        </pc:picChg>
        <pc:picChg chg="add del mod">
          <ac:chgData name="Teniente, Rosanne" userId="4704e42c-2779-4675-95e3-c43ff4825f8e" providerId="ADAL" clId="{E09B2350-08E8-454D-A594-124133A4E770}" dt="2023-03-10T15:51:58.511" v="2604"/>
          <ac:picMkLst>
            <pc:docMk/>
            <pc:sldMk cId="2360775570" sldId="258"/>
            <ac:picMk id="10" creationId="{697DB8E6-E1C5-414A-CE22-FDBD8DE18934}"/>
          </ac:picMkLst>
        </pc:picChg>
        <pc:picChg chg="add del mod">
          <ac:chgData name="Teniente, Rosanne" userId="4704e42c-2779-4675-95e3-c43ff4825f8e" providerId="ADAL" clId="{E09B2350-08E8-454D-A594-124133A4E770}" dt="2023-03-10T15:52:35.074" v="2607"/>
          <ac:picMkLst>
            <pc:docMk/>
            <pc:sldMk cId="2360775570" sldId="258"/>
            <ac:picMk id="17" creationId="{495F6448-DF82-EAAE-E6FD-E84EBEE886F9}"/>
          </ac:picMkLst>
        </pc:picChg>
        <pc:picChg chg="add mod">
          <ac:chgData name="Teniente, Rosanne" userId="4704e42c-2779-4675-95e3-c43ff4825f8e" providerId="ADAL" clId="{E09B2350-08E8-454D-A594-124133A4E770}" dt="2023-03-10T15:52:35.074" v="2607"/>
          <ac:picMkLst>
            <pc:docMk/>
            <pc:sldMk cId="2360775570" sldId="258"/>
            <ac:picMk id="18" creationId="{3B8756DD-B7D7-75EC-EB74-1CF4AA4173CF}"/>
          </ac:picMkLst>
        </pc:picChg>
      </pc:sldChg>
      <pc:sldChg chg="addSp modSp mod modNotesTx">
        <pc:chgData name="Teniente, Rosanne" userId="4704e42c-2779-4675-95e3-c43ff4825f8e" providerId="ADAL" clId="{E09B2350-08E8-454D-A594-124133A4E770}" dt="2023-03-10T15:47:47.336" v="2582"/>
        <pc:sldMkLst>
          <pc:docMk/>
          <pc:sldMk cId="220573037" sldId="260"/>
        </pc:sldMkLst>
        <pc:spChg chg="mod">
          <ac:chgData name="Teniente, Rosanne" userId="4704e42c-2779-4675-95e3-c43ff4825f8e" providerId="ADAL" clId="{E09B2350-08E8-454D-A594-124133A4E770}" dt="2023-02-24T17:28:36.540" v="1210" actId="1076"/>
          <ac:spMkLst>
            <pc:docMk/>
            <pc:sldMk cId="220573037" sldId="260"/>
            <ac:spMk id="4" creationId="{06C8F0C8-316A-4C80-9BC0-296A82B5DD34}"/>
          </ac:spMkLst>
        </pc:spChg>
        <pc:picChg chg="mod">
          <ac:chgData name="Teniente, Rosanne" userId="4704e42c-2779-4675-95e3-c43ff4825f8e" providerId="ADAL" clId="{E09B2350-08E8-454D-A594-124133A4E770}" dt="2023-02-23T21:25:51.296" v="0" actId="1076"/>
          <ac:picMkLst>
            <pc:docMk/>
            <pc:sldMk cId="220573037" sldId="260"/>
            <ac:picMk id="5" creationId="{126E340A-AB4A-1263-833B-C77D5EE21786}"/>
          </ac:picMkLst>
        </pc:picChg>
        <pc:picChg chg="mod">
          <ac:chgData name="Teniente, Rosanne" userId="4704e42c-2779-4675-95e3-c43ff4825f8e" providerId="ADAL" clId="{E09B2350-08E8-454D-A594-124133A4E770}" dt="2023-02-23T21:25:56.261" v="1" actId="1076"/>
          <ac:picMkLst>
            <pc:docMk/>
            <pc:sldMk cId="220573037" sldId="260"/>
            <ac:picMk id="6" creationId="{56F395A0-7F6C-B53B-7F12-6C07A346B3F9}"/>
          </ac:picMkLst>
        </pc:picChg>
        <pc:picChg chg="add mod">
          <ac:chgData name="Teniente, Rosanne" userId="4704e42c-2779-4675-95e3-c43ff4825f8e" providerId="ADAL" clId="{E09B2350-08E8-454D-A594-124133A4E770}" dt="2023-03-10T15:47:47.336" v="2582"/>
          <ac:picMkLst>
            <pc:docMk/>
            <pc:sldMk cId="220573037" sldId="260"/>
            <ac:picMk id="13" creationId="{608E3E01-E36E-1628-8E6B-BAF139121CED}"/>
          </ac:picMkLst>
        </pc:picChg>
      </pc:sldChg>
      <pc:sldChg chg="addSp delSp modSp mod modTransition modAnim modNotesTx">
        <pc:chgData name="Teniente, Rosanne" userId="4704e42c-2779-4675-95e3-c43ff4825f8e" providerId="ADAL" clId="{E09B2350-08E8-454D-A594-124133A4E770}" dt="2023-03-10T15:54:44.108" v="2620"/>
        <pc:sldMkLst>
          <pc:docMk/>
          <pc:sldMk cId="4160225573" sldId="261"/>
        </pc:sldMkLst>
        <pc:spChg chg="mod">
          <ac:chgData name="Teniente, Rosanne" userId="4704e42c-2779-4675-95e3-c43ff4825f8e" providerId="ADAL" clId="{E09B2350-08E8-454D-A594-124133A4E770}" dt="2023-03-08T19:44:56.385" v="2080" actId="20577"/>
          <ac:spMkLst>
            <pc:docMk/>
            <pc:sldMk cId="4160225573" sldId="261"/>
            <ac:spMk id="5" creationId="{A63C3577-F31C-44B4-BD3F-C024F6E02517}"/>
          </ac:spMkLst>
        </pc:spChg>
        <pc:picChg chg="add del mod">
          <ac:chgData name="Teniente, Rosanne" userId="4704e42c-2779-4675-95e3-c43ff4825f8e" providerId="ADAL" clId="{E09B2350-08E8-454D-A594-124133A4E770}" dt="2023-03-10T15:46:13.528" v="2578"/>
          <ac:picMkLst>
            <pc:docMk/>
            <pc:sldMk cId="4160225573" sldId="261"/>
            <ac:picMk id="8" creationId="{B45031A9-FC19-E561-407B-DBFDF94803F0}"/>
          </ac:picMkLst>
        </pc:picChg>
        <pc:picChg chg="add del mod">
          <ac:chgData name="Teniente, Rosanne" userId="4704e42c-2779-4675-95e3-c43ff4825f8e" providerId="ADAL" clId="{E09B2350-08E8-454D-A594-124133A4E770}" dt="2023-03-10T15:46:32.878" v="2579"/>
          <ac:picMkLst>
            <pc:docMk/>
            <pc:sldMk cId="4160225573" sldId="261"/>
            <ac:picMk id="11" creationId="{D5ECD53C-4734-E00F-F55C-9E08523A51D8}"/>
          </ac:picMkLst>
        </pc:picChg>
        <pc:picChg chg="add del mod">
          <ac:chgData name="Teniente, Rosanne" userId="4704e42c-2779-4675-95e3-c43ff4825f8e" providerId="ADAL" clId="{E09B2350-08E8-454D-A594-124133A4E770}" dt="2023-03-10T15:53:57.338" v="2614"/>
          <ac:picMkLst>
            <pc:docMk/>
            <pc:sldMk cId="4160225573" sldId="261"/>
            <ac:picMk id="12" creationId="{89D02F2E-36E6-C84F-975C-8E4E3D4A2EA6}"/>
          </ac:picMkLst>
        </pc:picChg>
        <pc:picChg chg="add del mod">
          <ac:chgData name="Teniente, Rosanne" userId="4704e42c-2779-4675-95e3-c43ff4825f8e" providerId="ADAL" clId="{E09B2350-08E8-454D-A594-124133A4E770}" dt="2023-03-10T15:54:25.410" v="2617"/>
          <ac:picMkLst>
            <pc:docMk/>
            <pc:sldMk cId="4160225573" sldId="261"/>
            <ac:picMk id="20" creationId="{5B6346C4-EF92-7034-744E-1347C0002A46}"/>
          </ac:picMkLst>
        </pc:picChg>
        <pc:picChg chg="add del mod">
          <ac:chgData name="Teniente, Rosanne" userId="4704e42c-2779-4675-95e3-c43ff4825f8e" providerId="ADAL" clId="{E09B2350-08E8-454D-A594-124133A4E770}" dt="2023-03-10T15:54:27.022" v="2619"/>
          <ac:picMkLst>
            <pc:docMk/>
            <pc:sldMk cId="4160225573" sldId="261"/>
            <ac:picMk id="21" creationId="{CAE564AF-806E-C8D7-72C1-72ECD33197D5}"/>
          </ac:picMkLst>
        </pc:picChg>
        <pc:picChg chg="add del mod ord">
          <ac:chgData name="Teniente, Rosanne" userId="4704e42c-2779-4675-95e3-c43ff4825f8e" providerId="ADAL" clId="{E09B2350-08E8-454D-A594-124133A4E770}" dt="2023-03-10T15:54:44.108" v="2620"/>
          <ac:picMkLst>
            <pc:docMk/>
            <pc:sldMk cId="4160225573" sldId="261"/>
            <ac:picMk id="24" creationId="{364F5FE1-7495-8EB8-9086-A3E123A46372}"/>
          </ac:picMkLst>
        </pc:picChg>
        <pc:picChg chg="add mod">
          <ac:chgData name="Teniente, Rosanne" userId="4704e42c-2779-4675-95e3-c43ff4825f8e" providerId="ADAL" clId="{E09B2350-08E8-454D-A594-124133A4E770}" dt="2023-03-10T15:54:44.108" v="2620"/>
          <ac:picMkLst>
            <pc:docMk/>
            <pc:sldMk cId="4160225573" sldId="261"/>
            <ac:picMk id="25" creationId="{DA066BC9-4EF9-ABAE-69CC-2EA82963BEB8}"/>
          </ac:picMkLst>
        </pc:picChg>
      </pc:sldChg>
      <pc:sldChg chg="addSp delSp modSp mod modTransition modAnim delCm modNotesTx">
        <pc:chgData name="Teniente, Rosanne" userId="4704e42c-2779-4675-95e3-c43ff4825f8e" providerId="ADAL" clId="{E09B2350-08E8-454D-A594-124133A4E770}" dt="2023-03-22T21:25:19.006" v="2734" actId="20577"/>
        <pc:sldMkLst>
          <pc:docMk/>
          <pc:sldMk cId="820003270" sldId="273"/>
        </pc:sldMkLst>
        <pc:spChg chg="mod ord">
          <ac:chgData name="Teniente, Rosanne" userId="4704e42c-2779-4675-95e3-c43ff4825f8e" providerId="ADAL" clId="{E09B2350-08E8-454D-A594-124133A4E770}" dt="2023-02-23T22:03:14.424" v="362" actId="1076"/>
          <ac:spMkLst>
            <pc:docMk/>
            <pc:sldMk cId="820003270" sldId="273"/>
            <ac:spMk id="2" creationId="{506979E7-7088-0458-C601-0D55BCAE7374}"/>
          </ac:spMkLst>
        </pc:spChg>
        <pc:spChg chg="mod">
          <ac:chgData name="Teniente, Rosanne" userId="4704e42c-2779-4675-95e3-c43ff4825f8e" providerId="ADAL" clId="{E09B2350-08E8-454D-A594-124133A4E770}" dt="2023-03-09T22:09:50.024" v="2118" actId="20577"/>
          <ac:spMkLst>
            <pc:docMk/>
            <pc:sldMk cId="820003270" sldId="273"/>
            <ac:spMk id="14" creationId="{664FC093-012C-9EA7-902D-5C9005B3270D}"/>
          </ac:spMkLst>
        </pc:spChg>
        <pc:spChg chg="mod">
          <ac:chgData name="Teniente, Rosanne" userId="4704e42c-2779-4675-95e3-c43ff4825f8e" providerId="ADAL" clId="{E09B2350-08E8-454D-A594-124133A4E770}" dt="2023-03-09T22:06:45.945" v="2103" actId="20577"/>
          <ac:spMkLst>
            <pc:docMk/>
            <pc:sldMk cId="820003270" sldId="273"/>
            <ac:spMk id="16" creationId="{7388E419-5AEC-B49C-3AC0-8ECEB083417A}"/>
          </ac:spMkLst>
        </pc:spChg>
        <pc:spChg chg="mod">
          <ac:chgData name="Teniente, Rosanne" userId="4704e42c-2779-4675-95e3-c43ff4825f8e" providerId="ADAL" clId="{E09B2350-08E8-454D-A594-124133A4E770}" dt="2023-03-08T19:17:34.041" v="1269" actId="164"/>
          <ac:spMkLst>
            <pc:docMk/>
            <pc:sldMk cId="820003270" sldId="273"/>
            <ac:spMk id="18" creationId="{4F4DC0AA-C49D-77D9-AB0C-5A94941E5320}"/>
          </ac:spMkLst>
        </pc:spChg>
        <pc:spChg chg="mod">
          <ac:chgData name="Teniente, Rosanne" userId="4704e42c-2779-4675-95e3-c43ff4825f8e" providerId="ADAL" clId="{E09B2350-08E8-454D-A594-124133A4E770}" dt="2023-03-08T19:17:23.758" v="1267" actId="164"/>
          <ac:spMkLst>
            <pc:docMk/>
            <pc:sldMk cId="820003270" sldId="273"/>
            <ac:spMk id="20" creationId="{45F0BBDB-389F-BE1C-BD86-736BDBADD6AF}"/>
          </ac:spMkLst>
        </pc:spChg>
        <pc:grpChg chg="add mod">
          <ac:chgData name="Teniente, Rosanne" userId="4704e42c-2779-4675-95e3-c43ff4825f8e" providerId="ADAL" clId="{E09B2350-08E8-454D-A594-124133A4E770}" dt="2023-03-08T19:16:51.008" v="1265" actId="164"/>
          <ac:grpSpMkLst>
            <pc:docMk/>
            <pc:sldMk cId="820003270" sldId="273"/>
            <ac:grpSpMk id="4" creationId="{291CF781-80AE-59F0-907F-F7D21F5CB4CB}"/>
          </ac:grpSpMkLst>
        </pc:grpChg>
        <pc:grpChg chg="add mod">
          <ac:chgData name="Teniente, Rosanne" userId="4704e42c-2779-4675-95e3-c43ff4825f8e" providerId="ADAL" clId="{E09B2350-08E8-454D-A594-124133A4E770}" dt="2023-03-08T19:17:23.758" v="1267" actId="164"/>
          <ac:grpSpMkLst>
            <pc:docMk/>
            <pc:sldMk cId="820003270" sldId="273"/>
            <ac:grpSpMk id="7" creationId="{4B882867-A0BF-BAA0-2032-9041CA9EE4B0}"/>
          </ac:grpSpMkLst>
        </pc:grpChg>
        <pc:grpChg chg="add mod">
          <ac:chgData name="Teniente, Rosanne" userId="4704e42c-2779-4675-95e3-c43ff4825f8e" providerId="ADAL" clId="{E09B2350-08E8-454D-A594-124133A4E770}" dt="2023-03-08T19:17:34.041" v="1269" actId="164"/>
          <ac:grpSpMkLst>
            <pc:docMk/>
            <pc:sldMk cId="820003270" sldId="273"/>
            <ac:grpSpMk id="8" creationId="{08CD2754-AC96-3DBD-13E1-1C8BBCDB40C0}"/>
          </ac:grpSpMkLst>
        </pc:grpChg>
        <pc:picChg chg="ord">
          <ac:chgData name="Teniente, Rosanne" userId="4704e42c-2779-4675-95e3-c43ff4825f8e" providerId="ADAL" clId="{E09B2350-08E8-454D-A594-124133A4E770}" dt="2023-02-23T22:03:09.404" v="361" actId="167"/>
          <ac:picMkLst>
            <pc:docMk/>
            <pc:sldMk cId="820003270" sldId="273"/>
            <ac:picMk id="3" creationId="{5134B86C-5E1E-BAC9-966C-42789328356B}"/>
          </ac:picMkLst>
        </pc:picChg>
        <pc:picChg chg="add del mod">
          <ac:chgData name="Teniente, Rosanne" userId="4704e42c-2779-4675-95e3-c43ff4825f8e" providerId="ADAL" clId="{E09B2350-08E8-454D-A594-124133A4E770}" dt="2023-03-10T16:02:16.760" v="2646"/>
          <ac:picMkLst>
            <pc:docMk/>
            <pc:sldMk cId="820003270" sldId="273"/>
            <ac:picMk id="11" creationId="{30CF7A17-A222-1F47-9E3C-67898C499EEC}"/>
          </ac:picMkLst>
        </pc:picChg>
        <pc:picChg chg="mod">
          <ac:chgData name="Teniente, Rosanne" userId="4704e42c-2779-4675-95e3-c43ff4825f8e" providerId="ADAL" clId="{E09B2350-08E8-454D-A594-124133A4E770}" dt="2023-03-08T19:16:51.008" v="1265" actId="164"/>
          <ac:picMkLst>
            <pc:docMk/>
            <pc:sldMk cId="820003270" sldId="273"/>
            <ac:picMk id="15" creationId="{A391EE44-64A9-2F4C-08A4-689807031160}"/>
          </ac:picMkLst>
        </pc:picChg>
        <pc:picChg chg="mod">
          <ac:chgData name="Teniente, Rosanne" userId="4704e42c-2779-4675-95e3-c43ff4825f8e" providerId="ADAL" clId="{E09B2350-08E8-454D-A594-124133A4E770}" dt="2023-03-08T19:17:34.041" v="1269" actId="164"/>
          <ac:picMkLst>
            <pc:docMk/>
            <pc:sldMk cId="820003270" sldId="273"/>
            <ac:picMk id="19" creationId="{36F60EA4-417A-2CA3-4F59-E1E50D2ECA29}"/>
          </ac:picMkLst>
        </pc:picChg>
        <pc:picChg chg="mod">
          <ac:chgData name="Teniente, Rosanne" userId="4704e42c-2779-4675-95e3-c43ff4825f8e" providerId="ADAL" clId="{E09B2350-08E8-454D-A594-124133A4E770}" dt="2023-03-08T19:17:23.758" v="1267" actId="164"/>
          <ac:picMkLst>
            <pc:docMk/>
            <pc:sldMk cId="820003270" sldId="273"/>
            <ac:picMk id="21" creationId="{A5AB7C09-1D29-202F-E692-5028B7267198}"/>
          </ac:picMkLst>
        </pc:picChg>
        <pc:picChg chg="add del mod">
          <ac:chgData name="Teniente, Rosanne" userId="4704e42c-2779-4675-95e3-c43ff4825f8e" providerId="ADAL" clId="{E09B2350-08E8-454D-A594-124133A4E770}" dt="2023-03-10T16:03:04.312" v="2647"/>
          <ac:picMkLst>
            <pc:docMk/>
            <pc:sldMk cId="820003270" sldId="273"/>
            <ac:picMk id="22" creationId="{D7F4037E-FAF1-5902-6385-E6DF3C28661E}"/>
          </ac:picMkLst>
        </pc:picChg>
        <pc:picChg chg="add del mod">
          <ac:chgData name="Teniente, Rosanne" userId="4704e42c-2779-4675-95e3-c43ff4825f8e" providerId="ADAL" clId="{E09B2350-08E8-454D-A594-124133A4E770}" dt="2023-03-10T16:03:07.543" v="2649"/>
          <ac:picMkLst>
            <pc:docMk/>
            <pc:sldMk cId="820003270" sldId="273"/>
            <ac:picMk id="23" creationId="{209606FC-FDD3-3564-ED2F-F72F79BBF721}"/>
          </ac:picMkLst>
        </pc:picChg>
        <pc:picChg chg="add del mod ord">
          <ac:chgData name="Teniente, Rosanne" userId="4704e42c-2779-4675-95e3-c43ff4825f8e" providerId="ADAL" clId="{E09B2350-08E8-454D-A594-124133A4E770}" dt="2023-03-10T16:03:52.572" v="2650"/>
          <ac:picMkLst>
            <pc:docMk/>
            <pc:sldMk cId="820003270" sldId="273"/>
            <ac:picMk id="26" creationId="{CA00DB7C-B74D-DB6C-69C1-74B380D5792F}"/>
          </ac:picMkLst>
        </pc:picChg>
        <pc:picChg chg="add del mod">
          <ac:chgData name="Teniente, Rosanne" userId="4704e42c-2779-4675-95e3-c43ff4825f8e" providerId="ADAL" clId="{E09B2350-08E8-454D-A594-124133A4E770}" dt="2023-03-10T16:03:55.170" v="2652"/>
          <ac:picMkLst>
            <pc:docMk/>
            <pc:sldMk cId="820003270" sldId="273"/>
            <ac:picMk id="27" creationId="{8F0DB933-ABE5-F5AE-CEFC-F7DEEF27D301}"/>
          </ac:picMkLst>
        </pc:picChg>
        <pc:picChg chg="add del mod ord">
          <ac:chgData name="Teniente, Rosanne" userId="4704e42c-2779-4675-95e3-c43ff4825f8e" providerId="ADAL" clId="{E09B2350-08E8-454D-A594-124133A4E770}" dt="2023-03-10T16:04:46.730" v="2653"/>
          <ac:picMkLst>
            <pc:docMk/>
            <pc:sldMk cId="820003270" sldId="273"/>
            <ac:picMk id="30" creationId="{D35562AF-E0BA-C4F8-4368-975B30F4FFB7}"/>
          </ac:picMkLst>
        </pc:picChg>
        <pc:picChg chg="add del mod">
          <ac:chgData name="Teniente, Rosanne" userId="4704e42c-2779-4675-95e3-c43ff4825f8e" providerId="ADAL" clId="{E09B2350-08E8-454D-A594-124133A4E770}" dt="2023-03-10T16:04:48.678" v="2655"/>
          <ac:picMkLst>
            <pc:docMk/>
            <pc:sldMk cId="820003270" sldId="273"/>
            <ac:picMk id="31" creationId="{4A9AE10A-4B11-8FA8-1991-51FF0D0630A4}"/>
          </ac:picMkLst>
        </pc:picChg>
        <pc:picChg chg="add del mod ord">
          <ac:chgData name="Teniente, Rosanne" userId="4704e42c-2779-4675-95e3-c43ff4825f8e" providerId="ADAL" clId="{E09B2350-08E8-454D-A594-124133A4E770}" dt="2023-03-10T16:06:30.266" v="2656"/>
          <ac:picMkLst>
            <pc:docMk/>
            <pc:sldMk cId="820003270" sldId="273"/>
            <ac:picMk id="34" creationId="{0B56D987-B0BB-ECCD-A46B-0AA528B894B7}"/>
          </ac:picMkLst>
        </pc:picChg>
        <pc:picChg chg="add del mod">
          <ac:chgData name="Teniente, Rosanne" userId="4704e42c-2779-4675-95e3-c43ff4825f8e" providerId="ADAL" clId="{E09B2350-08E8-454D-A594-124133A4E770}" dt="2023-03-10T16:06:39.892" v="2658"/>
          <ac:picMkLst>
            <pc:docMk/>
            <pc:sldMk cId="820003270" sldId="273"/>
            <ac:picMk id="35" creationId="{F2968EBC-C3BC-957B-F793-1E3F5B9460F2}"/>
          </ac:picMkLst>
        </pc:picChg>
        <pc:picChg chg="add del mod ord">
          <ac:chgData name="Teniente, Rosanne" userId="4704e42c-2779-4675-95e3-c43ff4825f8e" providerId="ADAL" clId="{E09B2350-08E8-454D-A594-124133A4E770}" dt="2023-03-10T16:10:46.223" v="2669"/>
          <ac:picMkLst>
            <pc:docMk/>
            <pc:sldMk cId="820003270" sldId="273"/>
            <ac:picMk id="38" creationId="{3BB0FDF0-F108-E8C8-846F-05C71A8BCDEE}"/>
          </ac:picMkLst>
        </pc:picChg>
        <pc:picChg chg="add mod">
          <ac:chgData name="Teniente, Rosanne" userId="4704e42c-2779-4675-95e3-c43ff4825f8e" providerId="ADAL" clId="{E09B2350-08E8-454D-A594-124133A4E770}" dt="2023-03-10T16:10:46.223" v="2669"/>
          <ac:picMkLst>
            <pc:docMk/>
            <pc:sldMk cId="820003270" sldId="273"/>
            <ac:picMk id="39" creationId="{F27CD5CC-AF05-9A1F-3710-896B70AB4415}"/>
          </ac:picMkLst>
        </pc:picChg>
        <pc:extLst>
          <p:ext xmlns:p="http://schemas.openxmlformats.org/presentationml/2006/main" uri="{D6D511B9-2390-475A-947B-AFAB55BFBCF1}">
            <pc226:cmChg xmlns:pc226="http://schemas.microsoft.com/office/powerpoint/2022/06/main/command" chg="del">
              <pc226:chgData name="Teniente, Rosanne" userId="4704e42c-2779-4675-95e3-c43ff4825f8e" providerId="ADAL" clId="{E09B2350-08E8-454D-A594-124133A4E770}" dt="2023-03-08T19:42:15.146" v="2054"/>
              <pc2:cmMkLst xmlns:pc2="http://schemas.microsoft.com/office/powerpoint/2019/9/main/command">
                <pc:docMk/>
                <pc:sldMk cId="820003270" sldId="273"/>
                <pc2:cmMk id="{EA8026F6-5D02-4222-A751-815ABB271067}"/>
              </pc2:cmMkLst>
            </pc226:cmChg>
          </p:ext>
        </pc:extLst>
      </pc:sldChg>
      <pc:sldChg chg="addSp delSp modSp mod modTransition addAnim delAnim modAnim modNotesTx">
        <pc:chgData name="Teniente, Rosanne" userId="4704e42c-2779-4675-95e3-c43ff4825f8e" providerId="ADAL" clId="{E09B2350-08E8-454D-A594-124133A4E770}" dt="2023-03-22T21:24:20.832" v="2704" actId="20577"/>
        <pc:sldMkLst>
          <pc:docMk/>
          <pc:sldMk cId="2065023575" sldId="304"/>
        </pc:sldMkLst>
        <pc:spChg chg="add del mod">
          <ac:chgData name="Teniente, Rosanne" userId="4704e42c-2779-4675-95e3-c43ff4825f8e" providerId="ADAL" clId="{E09B2350-08E8-454D-A594-124133A4E770}" dt="2023-03-09T20:34:18.469" v="2095" actId="478"/>
          <ac:spMkLst>
            <pc:docMk/>
            <pc:sldMk cId="2065023575" sldId="304"/>
            <ac:spMk id="3" creationId="{01D49D9B-51E3-366E-43A3-D55AE96167D5}"/>
          </ac:spMkLst>
        </pc:spChg>
        <pc:spChg chg="mod">
          <ac:chgData name="Teniente, Rosanne" userId="4704e42c-2779-4675-95e3-c43ff4825f8e" providerId="ADAL" clId="{E09B2350-08E8-454D-A594-124133A4E770}" dt="2023-02-23T21:56:02.522" v="274" actId="1076"/>
          <ac:spMkLst>
            <pc:docMk/>
            <pc:sldMk cId="2065023575" sldId="304"/>
            <ac:spMk id="4" creationId="{06C8F0C8-316A-4C80-9BC0-296A82B5DD34}"/>
          </ac:spMkLst>
        </pc:spChg>
        <pc:spChg chg="add del mod">
          <ac:chgData name="Teniente, Rosanne" userId="4704e42c-2779-4675-95e3-c43ff4825f8e" providerId="ADAL" clId="{E09B2350-08E8-454D-A594-124133A4E770}" dt="2023-03-09T20:43:44.346" v="2097" actId="478"/>
          <ac:spMkLst>
            <pc:docMk/>
            <pc:sldMk cId="2065023575" sldId="304"/>
            <ac:spMk id="6" creationId="{5F735F57-6C09-D450-A79D-A734059A264F}"/>
          </ac:spMkLst>
        </pc:spChg>
        <pc:spChg chg="mod">
          <ac:chgData name="Teniente, Rosanne" userId="4704e42c-2779-4675-95e3-c43ff4825f8e" providerId="ADAL" clId="{E09B2350-08E8-454D-A594-124133A4E770}" dt="2023-02-23T21:55:27.376" v="269" actId="1076"/>
          <ac:spMkLst>
            <pc:docMk/>
            <pc:sldMk cId="2065023575" sldId="304"/>
            <ac:spMk id="14" creationId="{68F021FF-A64B-BF2C-5549-862CA24D9B95}"/>
          </ac:spMkLst>
        </pc:spChg>
        <pc:spChg chg="mod">
          <ac:chgData name="Teniente, Rosanne" userId="4704e42c-2779-4675-95e3-c43ff4825f8e" providerId="ADAL" clId="{E09B2350-08E8-454D-A594-124133A4E770}" dt="2023-02-23T21:55:06.326" v="262" actId="1076"/>
          <ac:spMkLst>
            <pc:docMk/>
            <pc:sldMk cId="2065023575" sldId="304"/>
            <ac:spMk id="18" creationId="{A721B888-8385-A341-2FB1-B18C59E77F58}"/>
          </ac:spMkLst>
        </pc:spChg>
        <pc:picChg chg="del mod">
          <ac:chgData name="Teniente, Rosanne" userId="4704e42c-2779-4675-95e3-c43ff4825f8e" providerId="ADAL" clId="{E09B2350-08E8-454D-A594-124133A4E770}" dt="2023-02-23T21:49:30.483" v="230" actId="478"/>
          <ac:picMkLst>
            <pc:docMk/>
            <pc:sldMk cId="2065023575" sldId="304"/>
            <ac:picMk id="3" creationId="{8FC52A67-29F2-6520-B26B-11D89C4830EC}"/>
          </ac:picMkLst>
        </pc:picChg>
        <pc:picChg chg="add mod ord">
          <ac:chgData name="Teniente, Rosanne" userId="4704e42c-2779-4675-95e3-c43ff4825f8e" providerId="ADAL" clId="{E09B2350-08E8-454D-A594-124133A4E770}" dt="2023-02-23T21:49:45.418" v="235" actId="14100"/>
          <ac:picMkLst>
            <pc:docMk/>
            <pc:sldMk cId="2065023575" sldId="304"/>
            <ac:picMk id="9" creationId="{74D90ACF-585E-5A66-5C80-FD25A7C55D9E}"/>
          </ac:picMkLst>
        </pc:picChg>
        <pc:picChg chg="add mod">
          <ac:chgData name="Teniente, Rosanne" userId="4704e42c-2779-4675-95e3-c43ff4825f8e" providerId="ADAL" clId="{E09B2350-08E8-454D-A594-124133A4E770}" dt="2023-02-23T21:54:31.947" v="253" actId="1076"/>
          <ac:picMkLst>
            <pc:docMk/>
            <pc:sldMk cId="2065023575" sldId="304"/>
            <ac:picMk id="11" creationId="{8FAB8CBC-2D55-2287-0376-352EB16A7207}"/>
          </ac:picMkLst>
        </pc:picChg>
        <pc:picChg chg="del mod">
          <ac:chgData name="Teniente, Rosanne" userId="4704e42c-2779-4675-95e3-c43ff4825f8e" providerId="ADAL" clId="{E09B2350-08E8-454D-A594-124133A4E770}" dt="2023-02-23T21:54:45.868" v="254" actId="478"/>
          <ac:picMkLst>
            <pc:docMk/>
            <pc:sldMk cId="2065023575" sldId="304"/>
            <ac:picMk id="13" creationId="{2E46C631-4AEF-3D20-F05C-48736217D686}"/>
          </ac:picMkLst>
        </pc:picChg>
        <pc:picChg chg="add mod">
          <ac:chgData name="Teniente, Rosanne" userId="4704e42c-2779-4675-95e3-c43ff4825f8e" providerId="ADAL" clId="{E09B2350-08E8-454D-A594-124133A4E770}" dt="2023-02-23T21:55:40.218" v="270" actId="1076"/>
          <ac:picMkLst>
            <pc:docMk/>
            <pc:sldMk cId="2065023575" sldId="304"/>
            <ac:picMk id="15" creationId="{A0EBA440-14F7-E43F-F074-D8CD91D32F28}"/>
          </ac:picMkLst>
        </pc:picChg>
        <pc:picChg chg="add del mod">
          <ac:chgData name="Teniente, Rosanne" userId="4704e42c-2779-4675-95e3-c43ff4825f8e" providerId="ADAL" clId="{E09B2350-08E8-454D-A594-124133A4E770}" dt="2023-03-10T15:48:24.155" v="2585"/>
          <ac:picMkLst>
            <pc:docMk/>
            <pc:sldMk cId="2065023575" sldId="304"/>
            <ac:picMk id="16" creationId="{F37ADD95-B90B-7117-6440-4FDB0CCE352C}"/>
          </ac:picMkLst>
        </pc:picChg>
        <pc:picChg chg="mod">
          <ac:chgData name="Teniente, Rosanne" userId="4704e42c-2779-4675-95e3-c43ff4825f8e" providerId="ADAL" clId="{E09B2350-08E8-454D-A594-124133A4E770}" dt="2023-02-23T21:55:24.822" v="268" actId="688"/>
          <ac:picMkLst>
            <pc:docMk/>
            <pc:sldMk cId="2065023575" sldId="304"/>
            <ac:picMk id="17" creationId="{F83EDCEC-F8CE-B552-39A8-53CAFC26DDD0}"/>
          </ac:picMkLst>
        </pc:picChg>
        <pc:picChg chg="mod">
          <ac:chgData name="Teniente, Rosanne" userId="4704e42c-2779-4675-95e3-c43ff4825f8e" providerId="ADAL" clId="{E09B2350-08E8-454D-A594-124133A4E770}" dt="2023-02-23T21:55:13.325" v="265" actId="1076"/>
          <ac:picMkLst>
            <pc:docMk/>
            <pc:sldMk cId="2065023575" sldId="304"/>
            <ac:picMk id="19" creationId="{2AF5EF58-3B75-F10A-4802-48F4195482F5}"/>
          </ac:picMkLst>
        </pc:picChg>
        <pc:picChg chg="del mod">
          <ac:chgData name="Teniente, Rosanne" userId="4704e42c-2779-4675-95e3-c43ff4825f8e" providerId="ADAL" clId="{E09B2350-08E8-454D-A594-124133A4E770}" dt="2023-02-23T21:52:50.780" v="242" actId="478"/>
          <ac:picMkLst>
            <pc:docMk/>
            <pc:sldMk cId="2065023575" sldId="304"/>
            <ac:picMk id="21" creationId="{D84CD5E3-7D40-EECB-2DBA-B1EC078FFF98}"/>
          </ac:picMkLst>
        </pc:picChg>
        <pc:picChg chg="add del mod">
          <ac:chgData name="Teniente, Rosanne" userId="4704e42c-2779-4675-95e3-c43ff4825f8e" providerId="ADAL" clId="{E09B2350-08E8-454D-A594-124133A4E770}" dt="2023-03-10T15:48:32.274" v="2586"/>
          <ac:picMkLst>
            <pc:docMk/>
            <pc:sldMk cId="2065023575" sldId="304"/>
            <ac:picMk id="22" creationId="{235535EC-3587-6B11-FA47-A562194BE3C2}"/>
          </ac:picMkLst>
        </pc:picChg>
        <pc:picChg chg="add del mod">
          <ac:chgData name="Teniente, Rosanne" userId="4704e42c-2779-4675-95e3-c43ff4825f8e" providerId="ADAL" clId="{E09B2350-08E8-454D-A594-124133A4E770}" dt="2023-03-10T15:48:34.301" v="2588"/>
          <ac:picMkLst>
            <pc:docMk/>
            <pc:sldMk cId="2065023575" sldId="304"/>
            <ac:picMk id="23" creationId="{AA5A5259-2584-24F7-AC4E-BDD14E360B94}"/>
          </ac:picMkLst>
        </pc:picChg>
        <pc:picChg chg="add del mod ord">
          <ac:chgData name="Teniente, Rosanne" userId="4704e42c-2779-4675-95e3-c43ff4825f8e" providerId="ADAL" clId="{E09B2350-08E8-454D-A594-124133A4E770}" dt="2023-03-10T15:48:52.541" v="2589"/>
          <ac:picMkLst>
            <pc:docMk/>
            <pc:sldMk cId="2065023575" sldId="304"/>
            <ac:picMk id="26" creationId="{610EA7D7-7DAB-3E5B-AAD0-EA2F750EEB8A}"/>
          </ac:picMkLst>
        </pc:picChg>
        <pc:picChg chg="add del mod">
          <ac:chgData name="Teniente, Rosanne" userId="4704e42c-2779-4675-95e3-c43ff4825f8e" providerId="ADAL" clId="{E09B2350-08E8-454D-A594-124133A4E770}" dt="2023-03-10T15:48:55.477" v="2591"/>
          <ac:picMkLst>
            <pc:docMk/>
            <pc:sldMk cId="2065023575" sldId="304"/>
            <ac:picMk id="27" creationId="{E7E92BA9-4290-7EAF-1AED-E4ABB1C1402E}"/>
          </ac:picMkLst>
        </pc:picChg>
        <pc:picChg chg="add del mod ord">
          <ac:chgData name="Teniente, Rosanne" userId="4704e42c-2779-4675-95e3-c43ff4825f8e" providerId="ADAL" clId="{E09B2350-08E8-454D-A594-124133A4E770}" dt="2023-03-10T15:49:14.474" v="2592"/>
          <ac:picMkLst>
            <pc:docMk/>
            <pc:sldMk cId="2065023575" sldId="304"/>
            <ac:picMk id="30" creationId="{2B3EC204-13C4-A389-A77B-83846DE2ADF1}"/>
          </ac:picMkLst>
        </pc:picChg>
        <pc:picChg chg="add del mod">
          <ac:chgData name="Teniente, Rosanne" userId="4704e42c-2779-4675-95e3-c43ff4825f8e" providerId="ADAL" clId="{E09B2350-08E8-454D-A594-124133A4E770}" dt="2023-03-10T15:49:17.280" v="2594"/>
          <ac:picMkLst>
            <pc:docMk/>
            <pc:sldMk cId="2065023575" sldId="304"/>
            <ac:picMk id="31" creationId="{5D811CA2-86CB-1F42-02BC-29E56455C0CB}"/>
          </ac:picMkLst>
        </pc:picChg>
        <pc:picChg chg="add del mod ord">
          <ac:chgData name="Teniente, Rosanne" userId="4704e42c-2779-4675-95e3-c43ff4825f8e" providerId="ADAL" clId="{E09B2350-08E8-454D-A594-124133A4E770}" dt="2023-03-10T15:50:03.970" v="2595"/>
          <ac:picMkLst>
            <pc:docMk/>
            <pc:sldMk cId="2065023575" sldId="304"/>
            <ac:picMk id="34" creationId="{8C5BD2F3-AEC7-43B1-B964-0A85B4665F64}"/>
          </ac:picMkLst>
        </pc:picChg>
        <pc:picChg chg="add del mod">
          <ac:chgData name="Teniente, Rosanne" userId="4704e42c-2779-4675-95e3-c43ff4825f8e" providerId="ADAL" clId="{E09B2350-08E8-454D-A594-124133A4E770}" dt="2023-03-10T15:50:11.561" v="2597"/>
          <ac:picMkLst>
            <pc:docMk/>
            <pc:sldMk cId="2065023575" sldId="304"/>
            <ac:picMk id="35" creationId="{04CE4691-D17E-AE1D-D8B5-E93249257989}"/>
          </ac:picMkLst>
        </pc:picChg>
        <pc:picChg chg="add del mod ord">
          <ac:chgData name="Teniente, Rosanne" userId="4704e42c-2779-4675-95e3-c43ff4825f8e" providerId="ADAL" clId="{E09B2350-08E8-454D-A594-124133A4E770}" dt="2023-03-10T15:50:48.653" v="2598"/>
          <ac:picMkLst>
            <pc:docMk/>
            <pc:sldMk cId="2065023575" sldId="304"/>
            <ac:picMk id="38" creationId="{BC541BE7-80B9-2AFC-19B9-E7E6A3125A14}"/>
          </ac:picMkLst>
        </pc:picChg>
        <pc:picChg chg="add del mod">
          <ac:chgData name="Teniente, Rosanne" userId="4704e42c-2779-4675-95e3-c43ff4825f8e" providerId="ADAL" clId="{E09B2350-08E8-454D-A594-124133A4E770}" dt="2023-03-10T15:51:08.733" v="2600"/>
          <ac:picMkLst>
            <pc:docMk/>
            <pc:sldMk cId="2065023575" sldId="304"/>
            <ac:picMk id="39" creationId="{220E14D6-168D-E93E-65DD-50B88FC444B6}"/>
          </ac:picMkLst>
        </pc:picChg>
        <pc:picChg chg="add del mod ord">
          <ac:chgData name="Teniente, Rosanne" userId="4704e42c-2779-4675-95e3-c43ff4825f8e" providerId="ADAL" clId="{E09B2350-08E8-454D-A594-124133A4E770}" dt="2023-03-10T15:51:40.612" v="2601"/>
          <ac:picMkLst>
            <pc:docMk/>
            <pc:sldMk cId="2065023575" sldId="304"/>
            <ac:picMk id="42" creationId="{B49F6B50-AA89-D0EA-DE90-2A0BF3CFC0A9}"/>
          </ac:picMkLst>
        </pc:picChg>
        <pc:picChg chg="add del mod">
          <ac:chgData name="Teniente, Rosanne" userId="4704e42c-2779-4675-95e3-c43ff4825f8e" providerId="ADAL" clId="{E09B2350-08E8-454D-A594-124133A4E770}" dt="2023-03-10T15:51:50.309" v="2603"/>
          <ac:picMkLst>
            <pc:docMk/>
            <pc:sldMk cId="2065023575" sldId="304"/>
            <ac:picMk id="43" creationId="{F109A204-4734-D696-C0F5-770EB3E8E310}"/>
          </ac:picMkLst>
        </pc:picChg>
        <pc:picChg chg="add del mod ord">
          <ac:chgData name="Teniente, Rosanne" userId="4704e42c-2779-4675-95e3-c43ff4825f8e" providerId="ADAL" clId="{E09B2350-08E8-454D-A594-124133A4E770}" dt="2023-03-10T15:53:02.843" v="2608"/>
          <ac:picMkLst>
            <pc:docMk/>
            <pc:sldMk cId="2065023575" sldId="304"/>
            <ac:picMk id="46" creationId="{8AD97166-EDF1-DB6B-DC16-8C27A6DFF920}"/>
          </ac:picMkLst>
        </pc:picChg>
        <pc:picChg chg="add del mod">
          <ac:chgData name="Teniente, Rosanne" userId="4704e42c-2779-4675-95e3-c43ff4825f8e" providerId="ADAL" clId="{E09B2350-08E8-454D-A594-124133A4E770}" dt="2023-03-10T15:53:04.958" v="2610"/>
          <ac:picMkLst>
            <pc:docMk/>
            <pc:sldMk cId="2065023575" sldId="304"/>
            <ac:picMk id="47" creationId="{B61B3F8D-C3FD-3740-75EF-FD04699D2DA3}"/>
          </ac:picMkLst>
        </pc:picChg>
        <pc:picChg chg="add del mod ord">
          <ac:chgData name="Teniente, Rosanne" userId="4704e42c-2779-4675-95e3-c43ff4825f8e" providerId="ADAL" clId="{E09B2350-08E8-454D-A594-124133A4E770}" dt="2023-03-10T15:53:51.415" v="2611"/>
          <ac:picMkLst>
            <pc:docMk/>
            <pc:sldMk cId="2065023575" sldId="304"/>
            <ac:picMk id="50" creationId="{3FC36FFE-9A06-DAD2-4158-B45316AE7E89}"/>
          </ac:picMkLst>
        </pc:picChg>
        <pc:picChg chg="add del mod">
          <ac:chgData name="Teniente, Rosanne" userId="4704e42c-2779-4675-95e3-c43ff4825f8e" providerId="ADAL" clId="{E09B2350-08E8-454D-A594-124133A4E770}" dt="2023-03-10T15:53:53.707" v="2613"/>
          <ac:picMkLst>
            <pc:docMk/>
            <pc:sldMk cId="2065023575" sldId="304"/>
            <ac:picMk id="51" creationId="{F00C046D-73C1-8FF5-8B07-D922813D0995}"/>
          </ac:picMkLst>
        </pc:picChg>
        <pc:picChg chg="add del mod ord">
          <ac:chgData name="Teniente, Rosanne" userId="4704e42c-2779-4675-95e3-c43ff4825f8e" providerId="ADAL" clId="{E09B2350-08E8-454D-A594-124133A4E770}" dt="2023-03-10T15:55:14.828" v="2621"/>
          <ac:picMkLst>
            <pc:docMk/>
            <pc:sldMk cId="2065023575" sldId="304"/>
            <ac:picMk id="54" creationId="{D3F3BB1F-BF54-9408-9C06-3245888542C2}"/>
          </ac:picMkLst>
        </pc:picChg>
        <pc:picChg chg="add del mod">
          <ac:chgData name="Teniente, Rosanne" userId="4704e42c-2779-4675-95e3-c43ff4825f8e" providerId="ADAL" clId="{E09B2350-08E8-454D-A594-124133A4E770}" dt="2023-03-10T15:55:23.504" v="2623"/>
          <ac:picMkLst>
            <pc:docMk/>
            <pc:sldMk cId="2065023575" sldId="304"/>
            <ac:picMk id="55" creationId="{FD91910B-48BB-D133-063E-00D274B2F16E}"/>
          </ac:picMkLst>
        </pc:picChg>
        <pc:picChg chg="add del mod ord">
          <ac:chgData name="Teniente, Rosanne" userId="4704e42c-2779-4675-95e3-c43ff4825f8e" providerId="ADAL" clId="{E09B2350-08E8-454D-A594-124133A4E770}" dt="2023-03-10T15:55:32.117" v="2624"/>
          <ac:picMkLst>
            <pc:docMk/>
            <pc:sldMk cId="2065023575" sldId="304"/>
            <ac:picMk id="58" creationId="{B0172374-47BD-AFCD-534D-FED59202B529}"/>
          </ac:picMkLst>
        </pc:picChg>
        <pc:picChg chg="add del mod">
          <ac:chgData name="Teniente, Rosanne" userId="4704e42c-2779-4675-95e3-c43ff4825f8e" providerId="ADAL" clId="{E09B2350-08E8-454D-A594-124133A4E770}" dt="2023-03-10T15:55:37.171" v="2626"/>
          <ac:picMkLst>
            <pc:docMk/>
            <pc:sldMk cId="2065023575" sldId="304"/>
            <ac:picMk id="59" creationId="{5DF15974-E03F-A8FA-A745-C9B1595E2266}"/>
          </ac:picMkLst>
        </pc:picChg>
        <pc:picChg chg="add del mod ord">
          <ac:chgData name="Teniente, Rosanne" userId="4704e42c-2779-4675-95e3-c43ff4825f8e" providerId="ADAL" clId="{E09B2350-08E8-454D-A594-124133A4E770}" dt="2023-03-10T15:56:02.359" v="2627"/>
          <ac:picMkLst>
            <pc:docMk/>
            <pc:sldMk cId="2065023575" sldId="304"/>
            <ac:picMk id="62" creationId="{E8E43FC7-F528-4CD7-9732-6E2D8E7E343E}"/>
          </ac:picMkLst>
        </pc:picChg>
        <pc:picChg chg="add del mod">
          <ac:chgData name="Teniente, Rosanne" userId="4704e42c-2779-4675-95e3-c43ff4825f8e" providerId="ADAL" clId="{E09B2350-08E8-454D-A594-124133A4E770}" dt="2023-03-10T15:56:13.831" v="2629"/>
          <ac:picMkLst>
            <pc:docMk/>
            <pc:sldMk cId="2065023575" sldId="304"/>
            <ac:picMk id="63" creationId="{D6CDA761-B6D7-E511-9365-6A9C8B355F43}"/>
          </ac:picMkLst>
        </pc:picChg>
        <pc:picChg chg="add del mod ord">
          <ac:chgData name="Teniente, Rosanne" userId="4704e42c-2779-4675-95e3-c43ff4825f8e" providerId="ADAL" clId="{E09B2350-08E8-454D-A594-124133A4E770}" dt="2023-03-10T15:56:20.248" v="2630"/>
          <ac:picMkLst>
            <pc:docMk/>
            <pc:sldMk cId="2065023575" sldId="304"/>
            <ac:picMk id="66" creationId="{F13C7C6B-F018-1F8E-0AF6-247759EB9529}"/>
          </ac:picMkLst>
        </pc:picChg>
        <pc:picChg chg="add del mod">
          <ac:chgData name="Teniente, Rosanne" userId="4704e42c-2779-4675-95e3-c43ff4825f8e" providerId="ADAL" clId="{E09B2350-08E8-454D-A594-124133A4E770}" dt="2023-03-10T15:56:21.931" v="2632"/>
          <ac:picMkLst>
            <pc:docMk/>
            <pc:sldMk cId="2065023575" sldId="304"/>
            <ac:picMk id="67" creationId="{215A6E49-F164-A1B1-5C95-7E0C5086EB30}"/>
          </ac:picMkLst>
        </pc:picChg>
        <pc:picChg chg="add del mod ord">
          <ac:chgData name="Teniente, Rosanne" userId="4704e42c-2779-4675-95e3-c43ff4825f8e" providerId="ADAL" clId="{E09B2350-08E8-454D-A594-124133A4E770}" dt="2023-03-10T15:57:26.973" v="2633"/>
          <ac:picMkLst>
            <pc:docMk/>
            <pc:sldMk cId="2065023575" sldId="304"/>
            <ac:picMk id="70" creationId="{F3869C4F-F129-5C4A-BF9D-095A268B1596}"/>
          </ac:picMkLst>
        </pc:picChg>
        <pc:picChg chg="add mod">
          <ac:chgData name="Teniente, Rosanne" userId="4704e42c-2779-4675-95e3-c43ff4825f8e" providerId="ADAL" clId="{E09B2350-08E8-454D-A594-124133A4E770}" dt="2023-03-10T15:57:26.973" v="2633"/>
          <ac:picMkLst>
            <pc:docMk/>
            <pc:sldMk cId="2065023575" sldId="304"/>
            <ac:picMk id="71" creationId="{91DDC8D9-C7BB-95E0-025B-B1C1F1478574}"/>
          </ac:picMkLst>
        </pc:picChg>
      </pc:sldChg>
      <pc:sldChg chg="addSp delSp modSp mod modTransition modAnim delCm modNotesTx">
        <pc:chgData name="Teniente, Rosanne" userId="4704e42c-2779-4675-95e3-c43ff4825f8e" providerId="ADAL" clId="{E09B2350-08E8-454D-A594-124133A4E770}" dt="2023-03-22T21:24:59.410" v="2731" actId="20577"/>
        <pc:sldMkLst>
          <pc:docMk/>
          <pc:sldMk cId="1006404608" sldId="305"/>
        </pc:sldMkLst>
        <pc:spChg chg="add mod ord">
          <ac:chgData name="Teniente, Rosanne" userId="4704e42c-2779-4675-95e3-c43ff4825f8e" providerId="ADAL" clId="{E09B2350-08E8-454D-A594-124133A4E770}" dt="2023-03-08T19:12:26.730" v="1245" actId="207"/>
          <ac:spMkLst>
            <pc:docMk/>
            <pc:sldMk cId="1006404608" sldId="305"/>
            <ac:spMk id="3" creationId="{C05096E5-CEB9-5EA1-F55C-23D531CFE9AC}"/>
          </ac:spMkLst>
        </pc:spChg>
        <pc:spChg chg="add mod topLvl">
          <ac:chgData name="Teniente, Rosanne" userId="4704e42c-2779-4675-95e3-c43ff4825f8e" providerId="ADAL" clId="{E09B2350-08E8-454D-A594-124133A4E770}" dt="2023-03-08T19:12:47.228" v="1246" actId="207"/>
          <ac:spMkLst>
            <pc:docMk/>
            <pc:sldMk cId="1006404608" sldId="305"/>
            <ac:spMk id="4" creationId="{EF933937-10EF-EC29-F9D0-304952F1DE8C}"/>
          </ac:spMkLst>
        </pc:spChg>
        <pc:spChg chg="mod ord">
          <ac:chgData name="Teniente, Rosanne" userId="4704e42c-2779-4675-95e3-c43ff4825f8e" providerId="ADAL" clId="{E09B2350-08E8-454D-A594-124133A4E770}" dt="2023-03-08T19:13:40.556" v="1251" actId="207"/>
          <ac:spMkLst>
            <pc:docMk/>
            <pc:sldMk cId="1006404608" sldId="305"/>
            <ac:spMk id="6" creationId="{38D88642-2692-C6C8-33F6-BC7F2B0E51E5}"/>
          </ac:spMkLst>
        </pc:spChg>
        <pc:spChg chg="mod topLvl">
          <ac:chgData name="Teniente, Rosanne" userId="4704e42c-2779-4675-95e3-c43ff4825f8e" providerId="ADAL" clId="{E09B2350-08E8-454D-A594-124133A4E770}" dt="2023-03-08T19:13:33.929" v="1250" actId="207"/>
          <ac:spMkLst>
            <pc:docMk/>
            <pc:sldMk cId="1006404608" sldId="305"/>
            <ac:spMk id="17" creationId="{9520FB7F-D513-316B-1F10-568143FD7A18}"/>
          </ac:spMkLst>
        </pc:spChg>
        <pc:spChg chg="mod topLvl">
          <ac:chgData name="Teniente, Rosanne" userId="4704e42c-2779-4675-95e3-c43ff4825f8e" providerId="ADAL" clId="{E09B2350-08E8-454D-A594-124133A4E770}" dt="2023-03-08T19:14:53.052" v="1255" actId="164"/>
          <ac:spMkLst>
            <pc:docMk/>
            <pc:sldMk cId="1006404608" sldId="305"/>
            <ac:spMk id="20" creationId="{B7B58DCE-326E-6CD2-40AE-97236C8A16E5}"/>
          </ac:spMkLst>
        </pc:spChg>
        <pc:spChg chg="mod ord">
          <ac:chgData name="Teniente, Rosanne" userId="4704e42c-2779-4675-95e3-c43ff4825f8e" providerId="ADAL" clId="{E09B2350-08E8-454D-A594-124133A4E770}" dt="2023-03-08T19:15:38.352" v="1260" actId="164"/>
          <ac:spMkLst>
            <pc:docMk/>
            <pc:sldMk cId="1006404608" sldId="305"/>
            <ac:spMk id="22" creationId="{D24CADB0-80EC-BF20-0152-AA433F5A7F39}"/>
          </ac:spMkLst>
        </pc:spChg>
        <pc:spChg chg="mod">
          <ac:chgData name="Teniente, Rosanne" userId="4704e42c-2779-4675-95e3-c43ff4825f8e" providerId="ADAL" clId="{E09B2350-08E8-454D-A594-124133A4E770}" dt="2023-03-08T19:10:53.439" v="1235" actId="164"/>
          <ac:spMkLst>
            <pc:docMk/>
            <pc:sldMk cId="1006404608" sldId="305"/>
            <ac:spMk id="24" creationId="{58202FFC-6F84-AB46-E31C-84EDCE802E1D}"/>
          </ac:spMkLst>
        </pc:spChg>
        <pc:spChg chg="add mod ord">
          <ac:chgData name="Teniente, Rosanne" userId="4704e42c-2779-4675-95e3-c43ff4825f8e" providerId="ADAL" clId="{E09B2350-08E8-454D-A594-124133A4E770}" dt="2023-03-08T19:15:38.352" v="1260" actId="164"/>
          <ac:spMkLst>
            <pc:docMk/>
            <pc:sldMk cId="1006404608" sldId="305"/>
            <ac:spMk id="27" creationId="{BC354596-9D34-24EC-3B00-86A473144B4F}"/>
          </ac:spMkLst>
        </pc:spChg>
        <pc:spChg chg="add mod topLvl">
          <ac:chgData name="Teniente, Rosanne" userId="4704e42c-2779-4675-95e3-c43ff4825f8e" providerId="ADAL" clId="{E09B2350-08E8-454D-A594-124133A4E770}" dt="2023-03-08T19:14:53.052" v="1255" actId="164"/>
          <ac:spMkLst>
            <pc:docMk/>
            <pc:sldMk cId="1006404608" sldId="305"/>
            <ac:spMk id="28" creationId="{C16B0A76-E8A2-6DD7-A3F4-377AAFC6DCA4}"/>
          </ac:spMkLst>
        </pc:spChg>
        <pc:spChg chg="add mod">
          <ac:chgData name="Teniente, Rosanne" userId="4704e42c-2779-4675-95e3-c43ff4825f8e" providerId="ADAL" clId="{E09B2350-08E8-454D-A594-124133A4E770}" dt="2023-03-08T19:13:09.432" v="1248" actId="207"/>
          <ac:spMkLst>
            <pc:docMk/>
            <pc:sldMk cId="1006404608" sldId="305"/>
            <ac:spMk id="30" creationId="{1C0F2FA3-3703-A906-31B9-10332FB40763}"/>
          </ac:spMkLst>
        </pc:spChg>
        <pc:grpChg chg="add mod">
          <ac:chgData name="Teniente, Rosanne" userId="4704e42c-2779-4675-95e3-c43ff4825f8e" providerId="ADAL" clId="{E09B2350-08E8-454D-A594-124133A4E770}" dt="2023-03-08T19:08:52.555" v="1227" actId="164"/>
          <ac:grpSpMkLst>
            <pc:docMk/>
            <pc:sldMk cId="1006404608" sldId="305"/>
            <ac:grpSpMk id="5" creationId="{43BA2629-A994-1F5D-C0CE-338CF74EEBD1}"/>
          </ac:grpSpMkLst>
        </pc:grpChg>
        <pc:grpChg chg="add del mod">
          <ac:chgData name="Teniente, Rosanne" userId="4704e42c-2779-4675-95e3-c43ff4825f8e" providerId="ADAL" clId="{E09B2350-08E8-454D-A594-124133A4E770}" dt="2023-03-08T19:09:37.454" v="1230" actId="165"/>
          <ac:grpSpMkLst>
            <pc:docMk/>
            <pc:sldMk cId="1006404608" sldId="305"/>
            <ac:grpSpMk id="9" creationId="{C3CB757B-FA21-C736-1864-3B28A4947578}"/>
          </ac:grpSpMkLst>
        </pc:grpChg>
        <pc:grpChg chg="add mod">
          <ac:chgData name="Teniente, Rosanne" userId="4704e42c-2779-4675-95e3-c43ff4825f8e" providerId="ADAL" clId="{E09B2350-08E8-454D-A594-124133A4E770}" dt="2023-03-08T19:11:32.924" v="1240" actId="1076"/>
          <ac:grpSpMkLst>
            <pc:docMk/>
            <pc:sldMk cId="1006404608" sldId="305"/>
            <ac:grpSpMk id="14" creationId="{0E237B4B-DE19-6564-A5F9-EEB84E6A898E}"/>
          </ac:grpSpMkLst>
        </pc:grpChg>
        <pc:grpChg chg="add mod">
          <ac:chgData name="Teniente, Rosanne" userId="4704e42c-2779-4675-95e3-c43ff4825f8e" providerId="ADAL" clId="{E09B2350-08E8-454D-A594-124133A4E770}" dt="2023-03-08T19:16:09.694" v="1263" actId="1076"/>
          <ac:grpSpMkLst>
            <pc:docMk/>
            <pc:sldMk cId="1006404608" sldId="305"/>
            <ac:grpSpMk id="15" creationId="{45B16D68-6ED9-0033-BF6F-BD0D7AC174AA}"/>
          </ac:grpSpMkLst>
        </pc:grpChg>
        <pc:grpChg chg="add del mod ord">
          <ac:chgData name="Teniente, Rosanne" userId="4704e42c-2779-4675-95e3-c43ff4825f8e" providerId="ADAL" clId="{E09B2350-08E8-454D-A594-124133A4E770}" dt="2023-03-08T19:11:49.865" v="1242" actId="165"/>
          <ac:grpSpMkLst>
            <pc:docMk/>
            <pc:sldMk cId="1006404608" sldId="305"/>
            <ac:grpSpMk id="16" creationId="{AE91D110-2101-AFED-B0A0-B036FB6D1FFF}"/>
          </ac:grpSpMkLst>
        </pc:grpChg>
        <pc:grpChg chg="add mod">
          <ac:chgData name="Teniente, Rosanne" userId="4704e42c-2779-4675-95e3-c43ff4825f8e" providerId="ADAL" clId="{E09B2350-08E8-454D-A594-124133A4E770}" dt="2023-03-08T19:14:53.052" v="1255" actId="164"/>
          <ac:grpSpMkLst>
            <pc:docMk/>
            <pc:sldMk cId="1006404608" sldId="305"/>
            <ac:grpSpMk id="21" creationId="{0DF6984C-8C68-78BE-C96D-852A8DC4BC66}"/>
          </ac:grpSpMkLst>
        </pc:grpChg>
        <pc:grpChg chg="add mod">
          <ac:chgData name="Teniente, Rosanne" userId="4704e42c-2779-4675-95e3-c43ff4825f8e" providerId="ADAL" clId="{E09B2350-08E8-454D-A594-124133A4E770}" dt="2023-03-08T19:15:38.352" v="1260" actId="164"/>
          <ac:grpSpMkLst>
            <pc:docMk/>
            <pc:sldMk cId="1006404608" sldId="305"/>
            <ac:grpSpMk id="25" creationId="{27B00E17-FA45-B916-E4C9-BADA9DE05E4C}"/>
          </ac:grpSpMkLst>
        </pc:grpChg>
        <pc:picChg chg="del mod ord">
          <ac:chgData name="Teniente, Rosanne" userId="4704e42c-2779-4675-95e3-c43ff4825f8e" providerId="ADAL" clId="{E09B2350-08E8-454D-A594-124133A4E770}" dt="2023-02-23T21:56:49.509" v="288" actId="478"/>
          <ac:picMkLst>
            <pc:docMk/>
            <pc:sldMk cId="1006404608" sldId="305"/>
            <ac:picMk id="9" creationId="{232366B8-B145-A8E0-0506-C7FA2BCFD765}"/>
          </ac:picMkLst>
        </pc:picChg>
        <pc:picChg chg="mod">
          <ac:chgData name="Teniente, Rosanne" userId="4704e42c-2779-4675-95e3-c43ff4825f8e" providerId="ADAL" clId="{E09B2350-08E8-454D-A594-124133A4E770}" dt="2023-03-08T19:12:26.730" v="1245" actId="207"/>
          <ac:picMkLst>
            <pc:docMk/>
            <pc:sldMk cId="1006404608" sldId="305"/>
            <ac:picMk id="10" creationId="{A49FDD45-D0CE-9470-4D4A-1D160B016E7E}"/>
          </ac:picMkLst>
        </pc:picChg>
        <pc:picChg chg="add mod ord topLvl">
          <ac:chgData name="Teniente, Rosanne" userId="4704e42c-2779-4675-95e3-c43ff4825f8e" providerId="ADAL" clId="{E09B2350-08E8-454D-A594-124133A4E770}" dt="2023-03-08T19:10:31.367" v="1234" actId="171"/>
          <ac:picMkLst>
            <pc:docMk/>
            <pc:sldMk cId="1006404608" sldId="305"/>
            <ac:picMk id="11" creationId="{F5449096-0B97-CC88-E077-B2839162185A}"/>
          </ac:picMkLst>
        </pc:picChg>
        <pc:picChg chg="del ord">
          <ac:chgData name="Teniente, Rosanne" userId="4704e42c-2779-4675-95e3-c43ff4825f8e" providerId="ADAL" clId="{E09B2350-08E8-454D-A594-124133A4E770}" dt="2023-03-10T16:21:47.894" v="2685" actId="478"/>
          <ac:picMkLst>
            <pc:docMk/>
            <pc:sldMk cId="1006404608" sldId="305"/>
            <ac:picMk id="13" creationId="{2B72FFB6-C8FA-4A78-2C76-20176B287853}"/>
          </ac:picMkLst>
        </pc:picChg>
        <pc:picChg chg="del mod">
          <ac:chgData name="Teniente, Rosanne" userId="4704e42c-2779-4675-95e3-c43ff4825f8e" providerId="ADAL" clId="{E09B2350-08E8-454D-A594-124133A4E770}" dt="2023-02-23T21:33:20.863" v="81" actId="478"/>
          <ac:picMkLst>
            <pc:docMk/>
            <pc:sldMk cId="1006404608" sldId="305"/>
            <ac:picMk id="14" creationId="{FBF9CD1B-8BBA-AD83-F85A-B8AEA08F1905}"/>
          </ac:picMkLst>
        </pc:picChg>
        <pc:picChg chg="add del mod">
          <ac:chgData name="Teniente, Rosanne" userId="4704e42c-2779-4675-95e3-c43ff4825f8e" providerId="ADAL" clId="{E09B2350-08E8-454D-A594-124133A4E770}" dt="2023-02-23T21:33:45.959" v="88" actId="478"/>
          <ac:picMkLst>
            <pc:docMk/>
            <pc:sldMk cId="1006404608" sldId="305"/>
            <ac:picMk id="15" creationId="{7784F111-D26E-A193-06E5-352A10731E94}"/>
          </ac:picMkLst>
        </pc:picChg>
        <pc:picChg chg="del mod">
          <ac:chgData name="Teniente, Rosanne" userId="4704e42c-2779-4675-95e3-c43ff4825f8e" providerId="ADAL" clId="{E09B2350-08E8-454D-A594-124133A4E770}" dt="2023-02-23T21:28:41.180" v="18" actId="478"/>
          <ac:picMkLst>
            <pc:docMk/>
            <pc:sldMk cId="1006404608" sldId="305"/>
            <ac:picMk id="16" creationId="{76D00AA8-B01C-3A6D-DE7F-B9A6DF3BB710}"/>
          </ac:picMkLst>
        </pc:picChg>
        <pc:picChg chg="mod topLvl">
          <ac:chgData name="Teniente, Rosanne" userId="4704e42c-2779-4675-95e3-c43ff4825f8e" providerId="ADAL" clId="{E09B2350-08E8-454D-A594-124133A4E770}" dt="2023-03-08T19:12:47.228" v="1246" actId="207"/>
          <ac:picMkLst>
            <pc:docMk/>
            <pc:sldMk cId="1006404608" sldId="305"/>
            <ac:picMk id="18" creationId="{14A07092-F153-8B10-63D8-D866DB708C84}"/>
          </ac:picMkLst>
        </pc:picChg>
        <pc:picChg chg="mod ord">
          <ac:chgData name="Teniente, Rosanne" userId="4704e42c-2779-4675-95e3-c43ff4825f8e" providerId="ADAL" clId="{E09B2350-08E8-454D-A594-124133A4E770}" dt="2023-03-08T19:15:38.352" v="1260" actId="164"/>
          <ac:picMkLst>
            <pc:docMk/>
            <pc:sldMk cId="1006404608" sldId="305"/>
            <ac:picMk id="19" creationId="{581E1671-B754-E3C2-D08F-A7F997EF4A63}"/>
          </ac:picMkLst>
        </pc:picChg>
        <pc:picChg chg="add del mod">
          <ac:chgData name="Teniente, Rosanne" userId="4704e42c-2779-4675-95e3-c43ff4825f8e" providerId="ADAL" clId="{E09B2350-08E8-454D-A594-124133A4E770}" dt="2023-02-23T21:59:23.403" v="317" actId="478"/>
          <ac:picMkLst>
            <pc:docMk/>
            <pc:sldMk cId="1006404608" sldId="305"/>
            <ac:picMk id="21" creationId="{5D78D52A-F55C-E3DA-E34B-217ED2CA9269}"/>
          </ac:picMkLst>
        </pc:picChg>
        <pc:picChg chg="mod">
          <ac:chgData name="Teniente, Rosanne" userId="4704e42c-2779-4675-95e3-c43ff4825f8e" providerId="ADAL" clId="{E09B2350-08E8-454D-A594-124133A4E770}" dt="2023-03-08T19:13:09.432" v="1248" actId="207"/>
          <ac:picMkLst>
            <pc:docMk/>
            <pc:sldMk cId="1006404608" sldId="305"/>
            <ac:picMk id="23" creationId="{5DFACDE6-7C7C-87E9-40AB-AAD6FE301D13}"/>
          </ac:picMkLst>
        </pc:picChg>
        <pc:picChg chg="add mod ord">
          <ac:chgData name="Teniente, Rosanne" userId="4704e42c-2779-4675-95e3-c43ff4825f8e" providerId="ADAL" clId="{E09B2350-08E8-454D-A594-124133A4E770}" dt="2023-03-08T19:08:24.546" v="1225" actId="108"/>
          <ac:picMkLst>
            <pc:docMk/>
            <pc:sldMk cId="1006404608" sldId="305"/>
            <ac:picMk id="26" creationId="{B6AC411C-175B-F1B5-4719-024ACA499D99}"/>
          </ac:picMkLst>
        </pc:picChg>
        <pc:picChg chg="add mod topLvl">
          <ac:chgData name="Teniente, Rosanne" userId="4704e42c-2779-4675-95e3-c43ff4825f8e" providerId="ADAL" clId="{E09B2350-08E8-454D-A594-124133A4E770}" dt="2023-03-08T19:14:53.052" v="1255" actId="164"/>
          <ac:picMkLst>
            <pc:docMk/>
            <pc:sldMk cId="1006404608" sldId="305"/>
            <ac:picMk id="29" creationId="{63ED1848-4879-EBDD-D4D9-A7F8BE1C05B7}"/>
          </ac:picMkLst>
        </pc:picChg>
        <pc:picChg chg="add del mod">
          <ac:chgData name="Teniente, Rosanne" userId="4704e42c-2779-4675-95e3-c43ff4825f8e" providerId="ADAL" clId="{E09B2350-08E8-454D-A594-124133A4E770}" dt="2023-03-10T15:57:57.008" v="2636"/>
          <ac:picMkLst>
            <pc:docMk/>
            <pc:sldMk cId="1006404608" sldId="305"/>
            <ac:picMk id="34" creationId="{EAE796F5-6FFD-98BC-E6ED-1B728CF584A7}"/>
          </ac:picMkLst>
        </pc:picChg>
        <pc:picChg chg="add del mod">
          <ac:chgData name="Teniente, Rosanne" userId="4704e42c-2779-4675-95e3-c43ff4825f8e" providerId="ADAL" clId="{E09B2350-08E8-454D-A594-124133A4E770}" dt="2023-03-10T15:58:52.054" v="2637"/>
          <ac:picMkLst>
            <pc:docMk/>
            <pc:sldMk cId="1006404608" sldId="305"/>
            <ac:picMk id="37" creationId="{6240E4BD-6FE8-0063-1701-593619919417}"/>
          </ac:picMkLst>
        </pc:picChg>
        <pc:picChg chg="add del mod">
          <ac:chgData name="Teniente, Rosanne" userId="4704e42c-2779-4675-95e3-c43ff4825f8e" providerId="ADAL" clId="{E09B2350-08E8-454D-A594-124133A4E770}" dt="2023-03-10T15:58:55.873" v="2639"/>
          <ac:picMkLst>
            <pc:docMk/>
            <pc:sldMk cId="1006404608" sldId="305"/>
            <ac:picMk id="38" creationId="{F90A603E-0988-5D04-0A85-FCEFAABBC01A}"/>
          </ac:picMkLst>
        </pc:picChg>
        <pc:picChg chg="add del mod ord">
          <ac:chgData name="Teniente, Rosanne" userId="4704e42c-2779-4675-95e3-c43ff4825f8e" providerId="ADAL" clId="{E09B2350-08E8-454D-A594-124133A4E770}" dt="2023-03-10T16:00:19.573" v="2640"/>
          <ac:picMkLst>
            <pc:docMk/>
            <pc:sldMk cId="1006404608" sldId="305"/>
            <ac:picMk id="41" creationId="{DD9A73AC-5FBE-4613-C785-92F60E6045A7}"/>
          </ac:picMkLst>
        </pc:picChg>
        <pc:picChg chg="add del mod">
          <ac:chgData name="Teniente, Rosanne" userId="4704e42c-2779-4675-95e3-c43ff4825f8e" providerId="ADAL" clId="{E09B2350-08E8-454D-A594-124133A4E770}" dt="2023-03-10T16:00:24.878" v="2642"/>
          <ac:picMkLst>
            <pc:docMk/>
            <pc:sldMk cId="1006404608" sldId="305"/>
            <ac:picMk id="42" creationId="{76A53C7B-9C84-E423-4E08-960AA2E52CB1}"/>
          </ac:picMkLst>
        </pc:picChg>
        <pc:picChg chg="add del mod ord">
          <ac:chgData name="Teniente, Rosanne" userId="4704e42c-2779-4675-95e3-c43ff4825f8e" providerId="ADAL" clId="{E09B2350-08E8-454D-A594-124133A4E770}" dt="2023-03-10T16:01:26.586" v="2643"/>
          <ac:picMkLst>
            <pc:docMk/>
            <pc:sldMk cId="1006404608" sldId="305"/>
            <ac:picMk id="45" creationId="{EE7E0CFC-9891-FA91-A57E-AE94300D12A9}"/>
          </ac:picMkLst>
        </pc:picChg>
        <pc:picChg chg="add del mod">
          <ac:chgData name="Teniente, Rosanne" userId="4704e42c-2779-4675-95e3-c43ff4825f8e" providerId="ADAL" clId="{E09B2350-08E8-454D-A594-124133A4E770}" dt="2023-03-10T16:06:47.734" v="2659"/>
          <ac:picMkLst>
            <pc:docMk/>
            <pc:sldMk cId="1006404608" sldId="305"/>
            <ac:picMk id="46" creationId="{7A50D674-DCA6-9AF9-9248-B88B420310A3}"/>
          </ac:picMkLst>
        </pc:picChg>
        <pc:picChg chg="add del mod">
          <ac:chgData name="Teniente, Rosanne" userId="4704e42c-2779-4675-95e3-c43ff4825f8e" providerId="ADAL" clId="{E09B2350-08E8-454D-A594-124133A4E770}" dt="2023-03-10T16:07:15.997" v="2662"/>
          <ac:picMkLst>
            <pc:docMk/>
            <pc:sldMk cId="1006404608" sldId="305"/>
            <ac:picMk id="53" creationId="{64EC5FAE-A1BE-9EF6-0351-3076D30EA6EE}"/>
          </ac:picMkLst>
        </pc:picChg>
        <pc:picChg chg="add del mod">
          <ac:chgData name="Teniente, Rosanne" userId="4704e42c-2779-4675-95e3-c43ff4825f8e" providerId="ADAL" clId="{E09B2350-08E8-454D-A594-124133A4E770}" dt="2023-03-10T16:07:18.247" v="2664"/>
          <ac:picMkLst>
            <pc:docMk/>
            <pc:sldMk cId="1006404608" sldId="305"/>
            <ac:picMk id="54" creationId="{01D2F279-6EE4-5C58-D8B2-5590DBCC1DA7}"/>
          </ac:picMkLst>
        </pc:picChg>
        <pc:picChg chg="add del mod ord">
          <ac:chgData name="Teniente, Rosanne" userId="4704e42c-2779-4675-95e3-c43ff4825f8e" providerId="ADAL" clId="{E09B2350-08E8-454D-A594-124133A4E770}" dt="2023-03-10T16:08:00.681" v="2665"/>
          <ac:picMkLst>
            <pc:docMk/>
            <pc:sldMk cId="1006404608" sldId="305"/>
            <ac:picMk id="57" creationId="{A9ACDB95-C0C6-9E9B-AD8C-8618EF45CB9C}"/>
          </ac:picMkLst>
        </pc:picChg>
        <pc:picChg chg="add del mod">
          <ac:chgData name="Teniente, Rosanne" userId="4704e42c-2779-4675-95e3-c43ff4825f8e" providerId="ADAL" clId="{E09B2350-08E8-454D-A594-124133A4E770}" dt="2023-03-10T16:08:06.206" v="2667"/>
          <ac:picMkLst>
            <pc:docMk/>
            <pc:sldMk cId="1006404608" sldId="305"/>
            <ac:picMk id="58" creationId="{02190987-D54B-3486-D578-DF94EFBD6805}"/>
          </ac:picMkLst>
        </pc:picChg>
        <pc:picChg chg="add del mod ord">
          <ac:chgData name="Teniente, Rosanne" userId="4704e42c-2779-4675-95e3-c43ff4825f8e" providerId="ADAL" clId="{E09B2350-08E8-454D-A594-124133A4E770}" dt="2023-03-10T16:08:59.588" v="2668"/>
          <ac:picMkLst>
            <pc:docMk/>
            <pc:sldMk cId="1006404608" sldId="305"/>
            <ac:picMk id="61" creationId="{48E235DA-7652-CB93-529A-5A2EB0A72337}"/>
          </ac:picMkLst>
        </pc:picChg>
        <pc:picChg chg="add del mod">
          <ac:chgData name="Teniente, Rosanne" userId="4704e42c-2779-4675-95e3-c43ff4825f8e" providerId="ADAL" clId="{E09B2350-08E8-454D-A594-124133A4E770}" dt="2023-03-10T16:21:56.244" v="2687"/>
          <ac:picMkLst>
            <pc:docMk/>
            <pc:sldMk cId="1006404608" sldId="305"/>
            <ac:picMk id="62" creationId="{AEF6DBFE-61B7-7AE3-6FE4-54A84A29DC1B}"/>
          </ac:picMkLst>
        </pc:picChg>
        <pc:picChg chg="add del mod ord">
          <ac:chgData name="Teniente, Rosanne" userId="4704e42c-2779-4675-95e3-c43ff4825f8e" providerId="ADAL" clId="{E09B2350-08E8-454D-A594-124133A4E770}" dt="2023-03-10T16:22:34.222" v="2688"/>
          <ac:picMkLst>
            <pc:docMk/>
            <pc:sldMk cId="1006404608" sldId="305"/>
            <ac:picMk id="67" creationId="{30B56FA0-308C-A394-6150-236E8839EA28}"/>
          </ac:picMkLst>
        </pc:picChg>
        <pc:picChg chg="add del mod">
          <ac:chgData name="Teniente, Rosanne" userId="4704e42c-2779-4675-95e3-c43ff4825f8e" providerId="ADAL" clId="{E09B2350-08E8-454D-A594-124133A4E770}" dt="2023-03-10T16:22:35.873" v="2690"/>
          <ac:picMkLst>
            <pc:docMk/>
            <pc:sldMk cId="1006404608" sldId="305"/>
            <ac:picMk id="68" creationId="{89498967-3437-912F-4C7C-6B5B59D7C0CA}"/>
          </ac:picMkLst>
        </pc:picChg>
        <pc:picChg chg="add del mod ord">
          <ac:chgData name="Teniente, Rosanne" userId="4704e42c-2779-4675-95e3-c43ff4825f8e" providerId="ADAL" clId="{E09B2350-08E8-454D-A594-124133A4E770}" dt="2023-03-10T16:23:26.837" v="2691"/>
          <ac:picMkLst>
            <pc:docMk/>
            <pc:sldMk cId="1006404608" sldId="305"/>
            <ac:picMk id="71" creationId="{8992819F-1CD5-7A7B-2E8A-B567F57B26AF}"/>
          </ac:picMkLst>
        </pc:picChg>
        <pc:picChg chg="add del mod">
          <ac:chgData name="Teniente, Rosanne" userId="4704e42c-2779-4675-95e3-c43ff4825f8e" providerId="ADAL" clId="{E09B2350-08E8-454D-A594-124133A4E770}" dt="2023-03-10T16:23:28.774" v="2693"/>
          <ac:picMkLst>
            <pc:docMk/>
            <pc:sldMk cId="1006404608" sldId="305"/>
            <ac:picMk id="72" creationId="{54C90966-422A-900A-4036-D8E38C7CDE9D}"/>
          </ac:picMkLst>
        </pc:picChg>
        <pc:picChg chg="add del mod ord">
          <ac:chgData name="Teniente, Rosanne" userId="4704e42c-2779-4675-95e3-c43ff4825f8e" providerId="ADAL" clId="{E09B2350-08E8-454D-A594-124133A4E770}" dt="2023-03-10T16:24:31.750" v="2694"/>
          <ac:picMkLst>
            <pc:docMk/>
            <pc:sldMk cId="1006404608" sldId="305"/>
            <ac:picMk id="75" creationId="{C5FBF5C1-6F36-2FA4-4C48-3A158253EA61}"/>
          </ac:picMkLst>
        </pc:picChg>
        <pc:picChg chg="add mod">
          <ac:chgData name="Teniente, Rosanne" userId="4704e42c-2779-4675-95e3-c43ff4825f8e" providerId="ADAL" clId="{E09B2350-08E8-454D-A594-124133A4E770}" dt="2023-03-10T16:24:31.750" v="2694"/>
          <ac:picMkLst>
            <pc:docMk/>
            <pc:sldMk cId="1006404608" sldId="305"/>
            <ac:picMk id="76" creationId="{97FBE627-BC9C-EB33-B11D-AC029DEF267B}"/>
          </ac:picMkLst>
        </pc:picChg>
        <pc:extLst>
          <p:ext xmlns:p="http://schemas.openxmlformats.org/presentationml/2006/main" uri="{D6D511B9-2390-475A-947B-AFAB55BFBCF1}">
            <pc226:cmChg xmlns:pc226="http://schemas.microsoft.com/office/powerpoint/2022/06/main/command" chg="del">
              <pc226:chgData name="Teniente, Rosanne" userId="4704e42c-2779-4675-95e3-c43ff4825f8e" providerId="ADAL" clId="{E09B2350-08E8-454D-A594-124133A4E770}" dt="2023-03-08T19:08:35.261" v="1226"/>
              <pc2:cmMkLst xmlns:pc2="http://schemas.microsoft.com/office/powerpoint/2019/9/main/command">
                <pc:docMk/>
                <pc:sldMk cId="1006404608" sldId="305"/>
                <pc2:cmMk id="{13172654-348A-4213-A5BE-509CC3E82015}"/>
              </pc2:cmMkLst>
            </pc226:cmChg>
          </p:ext>
        </pc:extLst>
      </pc:sldChg>
      <pc:sldChg chg="addSp modSp mod modAnim modNotesTx">
        <pc:chgData name="Teniente, Rosanne" userId="4704e42c-2779-4675-95e3-c43ff4825f8e" providerId="ADAL" clId="{E09B2350-08E8-454D-A594-124133A4E770}" dt="2023-03-22T21:25:49.490" v="2769" actId="20577"/>
        <pc:sldMkLst>
          <pc:docMk/>
          <pc:sldMk cId="3045270700" sldId="306"/>
        </pc:sldMkLst>
        <pc:spChg chg="mod ord">
          <ac:chgData name="Teniente, Rosanne" userId="4704e42c-2779-4675-95e3-c43ff4825f8e" providerId="ADAL" clId="{E09B2350-08E8-454D-A594-124133A4E770}" dt="2023-03-10T15:10:23.823" v="2201" actId="166"/>
          <ac:spMkLst>
            <pc:docMk/>
            <pc:sldMk cId="3045270700" sldId="306"/>
            <ac:spMk id="9" creationId="{6E0B2A67-CC9E-DD47-B231-F72F0491BDA7}"/>
          </ac:spMkLst>
        </pc:spChg>
        <pc:spChg chg="mod">
          <ac:chgData name="Teniente, Rosanne" userId="4704e42c-2779-4675-95e3-c43ff4825f8e" providerId="ADAL" clId="{E09B2350-08E8-454D-A594-124133A4E770}" dt="2023-03-08T19:19:22.636" v="1277" actId="164"/>
          <ac:spMkLst>
            <pc:docMk/>
            <pc:sldMk cId="3045270700" sldId="306"/>
            <ac:spMk id="10" creationId="{BC853ADC-C72E-1C7E-4321-6762A4C7223D}"/>
          </ac:spMkLst>
        </pc:spChg>
        <pc:spChg chg="mod">
          <ac:chgData name="Teniente, Rosanne" userId="4704e42c-2779-4675-95e3-c43ff4825f8e" providerId="ADAL" clId="{E09B2350-08E8-454D-A594-124133A4E770}" dt="2023-03-08T19:19:34.185" v="1279" actId="164"/>
          <ac:spMkLst>
            <pc:docMk/>
            <pc:sldMk cId="3045270700" sldId="306"/>
            <ac:spMk id="12" creationId="{C88233C1-E051-20DA-644E-B4E5A10DC5A5}"/>
          </ac:spMkLst>
        </pc:spChg>
        <pc:grpChg chg="add mod">
          <ac:chgData name="Teniente, Rosanne" userId="4704e42c-2779-4675-95e3-c43ff4825f8e" providerId="ADAL" clId="{E09B2350-08E8-454D-A594-124133A4E770}" dt="2023-03-08T19:19:22.636" v="1277" actId="164"/>
          <ac:grpSpMkLst>
            <pc:docMk/>
            <pc:sldMk cId="3045270700" sldId="306"/>
            <ac:grpSpMk id="3" creationId="{B7B87238-324D-844F-43EC-AC37A6B9E59B}"/>
          </ac:grpSpMkLst>
        </pc:grpChg>
        <pc:grpChg chg="add mod">
          <ac:chgData name="Teniente, Rosanne" userId="4704e42c-2779-4675-95e3-c43ff4825f8e" providerId="ADAL" clId="{E09B2350-08E8-454D-A594-124133A4E770}" dt="2023-03-08T19:19:34.185" v="1279" actId="164"/>
          <ac:grpSpMkLst>
            <pc:docMk/>
            <pc:sldMk cId="3045270700" sldId="306"/>
            <ac:grpSpMk id="4" creationId="{D16ADCE6-62CF-BCB1-EC3A-EFE83E90A7F2}"/>
          </ac:grpSpMkLst>
        </pc:grpChg>
        <pc:grpChg chg="add mod">
          <ac:chgData name="Teniente, Rosanne" userId="4704e42c-2779-4675-95e3-c43ff4825f8e" providerId="ADAL" clId="{E09B2350-08E8-454D-A594-124133A4E770}" dt="2023-03-08T19:19:45.004" v="1281" actId="164"/>
          <ac:grpSpMkLst>
            <pc:docMk/>
            <pc:sldMk cId="3045270700" sldId="306"/>
            <ac:grpSpMk id="13" creationId="{7A965D6C-3649-1BE8-6623-9B6308BDA534}"/>
          </ac:grpSpMkLst>
        </pc:grpChg>
        <pc:picChg chg="mod">
          <ac:chgData name="Teniente, Rosanne" userId="4704e42c-2779-4675-95e3-c43ff4825f8e" providerId="ADAL" clId="{E09B2350-08E8-454D-A594-124133A4E770}" dt="2023-03-08T19:19:22.636" v="1277" actId="164"/>
          <ac:picMkLst>
            <pc:docMk/>
            <pc:sldMk cId="3045270700" sldId="306"/>
            <ac:picMk id="11" creationId="{437C14FF-7EB3-8F02-4CFD-201032C31027}"/>
          </ac:picMkLst>
        </pc:picChg>
        <pc:picChg chg="mod">
          <ac:chgData name="Teniente, Rosanne" userId="4704e42c-2779-4675-95e3-c43ff4825f8e" providerId="ADAL" clId="{E09B2350-08E8-454D-A594-124133A4E770}" dt="2023-03-08T19:19:45.004" v="1281" actId="164"/>
          <ac:picMkLst>
            <pc:docMk/>
            <pc:sldMk cId="3045270700" sldId="306"/>
            <ac:picMk id="14" creationId="{CB2C06BE-E831-2E0D-8CE1-096E28113949}"/>
          </ac:picMkLst>
        </pc:picChg>
        <pc:picChg chg="mod">
          <ac:chgData name="Teniente, Rosanne" userId="4704e42c-2779-4675-95e3-c43ff4825f8e" providerId="ADAL" clId="{E09B2350-08E8-454D-A594-124133A4E770}" dt="2023-03-08T19:19:34.185" v="1279" actId="164"/>
          <ac:picMkLst>
            <pc:docMk/>
            <pc:sldMk cId="3045270700" sldId="306"/>
            <ac:picMk id="16" creationId="{BF810F14-CEC8-C01E-852B-68FABE4C6676}"/>
          </ac:picMkLst>
        </pc:picChg>
        <pc:picChg chg="mod">
          <ac:chgData name="Teniente, Rosanne" userId="4704e42c-2779-4675-95e3-c43ff4825f8e" providerId="ADAL" clId="{E09B2350-08E8-454D-A594-124133A4E770}" dt="2023-03-08T19:19:45.004" v="1281" actId="164"/>
          <ac:picMkLst>
            <pc:docMk/>
            <pc:sldMk cId="3045270700" sldId="306"/>
            <ac:picMk id="17" creationId="{F1BBC8F6-A332-F3F4-7335-F91ABE1348D6}"/>
          </ac:picMkLst>
        </pc:picChg>
        <pc:picChg chg="add mod">
          <ac:chgData name="Teniente, Rosanne" userId="4704e42c-2779-4675-95e3-c43ff4825f8e" providerId="ADAL" clId="{E09B2350-08E8-454D-A594-124133A4E770}" dt="2023-03-10T16:12:46.369" v="2671"/>
          <ac:picMkLst>
            <pc:docMk/>
            <pc:sldMk cId="3045270700" sldId="306"/>
            <ac:picMk id="20" creationId="{FF5EE0E7-D183-16F1-1C91-55EC3EAFAD9D}"/>
          </ac:picMkLst>
        </pc:picChg>
      </pc:sldChg>
      <pc:sldChg chg="addSp modSp mod modAnim modNotesTx">
        <pc:chgData name="Teniente, Rosanne" userId="4704e42c-2779-4675-95e3-c43ff4825f8e" providerId="ADAL" clId="{E09B2350-08E8-454D-A594-124133A4E770}" dt="2023-03-22T21:25:36.732" v="2749" actId="20577"/>
        <pc:sldMkLst>
          <pc:docMk/>
          <pc:sldMk cId="1209445840" sldId="307"/>
        </pc:sldMkLst>
        <pc:spChg chg="mod">
          <ac:chgData name="Teniente, Rosanne" userId="4704e42c-2779-4675-95e3-c43ff4825f8e" providerId="ADAL" clId="{E09B2350-08E8-454D-A594-124133A4E770}" dt="2023-03-10T15:04:24.800" v="2176" actId="1076"/>
          <ac:spMkLst>
            <pc:docMk/>
            <pc:sldMk cId="1209445840" sldId="307"/>
            <ac:spMk id="7" creationId="{53DAE6DD-CDB5-2A92-0C70-E0F516CC65E2}"/>
          </ac:spMkLst>
        </pc:spChg>
        <pc:spChg chg="mod">
          <ac:chgData name="Teniente, Rosanne" userId="4704e42c-2779-4675-95e3-c43ff4825f8e" providerId="ADAL" clId="{E09B2350-08E8-454D-A594-124133A4E770}" dt="2023-03-08T19:17:46.450" v="1271" actId="164"/>
          <ac:spMkLst>
            <pc:docMk/>
            <pc:sldMk cId="1209445840" sldId="307"/>
            <ac:spMk id="8" creationId="{6CEFEE24-3F62-5A71-1B00-EA64D4D9E132}"/>
          </ac:spMkLst>
        </pc:spChg>
        <pc:spChg chg="mod">
          <ac:chgData name="Teniente, Rosanne" userId="4704e42c-2779-4675-95e3-c43ff4825f8e" providerId="ADAL" clId="{E09B2350-08E8-454D-A594-124133A4E770}" dt="2023-03-08T19:17:58.028" v="1273" actId="164"/>
          <ac:spMkLst>
            <pc:docMk/>
            <pc:sldMk cId="1209445840" sldId="307"/>
            <ac:spMk id="11" creationId="{4CF0B00E-65A1-C92C-1F0D-024A4E06032F}"/>
          </ac:spMkLst>
        </pc:spChg>
        <pc:grpChg chg="add mod">
          <ac:chgData name="Teniente, Rosanne" userId="4704e42c-2779-4675-95e3-c43ff4825f8e" providerId="ADAL" clId="{E09B2350-08E8-454D-A594-124133A4E770}" dt="2023-03-08T19:17:46.450" v="1271" actId="164"/>
          <ac:grpSpMkLst>
            <pc:docMk/>
            <pc:sldMk cId="1209445840" sldId="307"/>
            <ac:grpSpMk id="3" creationId="{2F9C243D-E16C-7667-908F-75472E1E735F}"/>
          </ac:grpSpMkLst>
        </pc:grpChg>
        <pc:grpChg chg="add mod">
          <ac:chgData name="Teniente, Rosanne" userId="4704e42c-2779-4675-95e3-c43ff4825f8e" providerId="ADAL" clId="{E09B2350-08E8-454D-A594-124133A4E770}" dt="2023-03-08T19:17:58.028" v="1273" actId="164"/>
          <ac:grpSpMkLst>
            <pc:docMk/>
            <pc:sldMk cId="1209445840" sldId="307"/>
            <ac:grpSpMk id="4" creationId="{A684936D-DBB2-D52F-C0CF-EA1C1F628785}"/>
          </ac:grpSpMkLst>
        </pc:grpChg>
        <pc:picChg chg="mod">
          <ac:chgData name="Teniente, Rosanne" userId="4704e42c-2779-4675-95e3-c43ff4825f8e" providerId="ADAL" clId="{E09B2350-08E8-454D-A594-124133A4E770}" dt="2023-03-08T19:17:58.028" v="1273" actId="164"/>
          <ac:picMkLst>
            <pc:docMk/>
            <pc:sldMk cId="1209445840" sldId="307"/>
            <ac:picMk id="9" creationId="{84538933-4D26-C934-0B0C-8A30428C513B}"/>
          </ac:picMkLst>
        </pc:picChg>
        <pc:picChg chg="mod">
          <ac:chgData name="Teniente, Rosanne" userId="4704e42c-2779-4675-95e3-c43ff4825f8e" providerId="ADAL" clId="{E09B2350-08E8-454D-A594-124133A4E770}" dt="2023-03-08T19:17:46.450" v="1271" actId="164"/>
          <ac:picMkLst>
            <pc:docMk/>
            <pc:sldMk cId="1209445840" sldId="307"/>
            <ac:picMk id="10" creationId="{D1B24258-4D98-43B1-574B-0BAF45DDE726}"/>
          </ac:picMkLst>
        </pc:picChg>
        <pc:picChg chg="add mod">
          <ac:chgData name="Teniente, Rosanne" userId="4704e42c-2779-4675-95e3-c43ff4825f8e" providerId="ADAL" clId="{E09B2350-08E8-454D-A594-124133A4E770}" dt="2023-03-10T16:11:25.561" v="2670"/>
          <ac:picMkLst>
            <pc:docMk/>
            <pc:sldMk cId="1209445840" sldId="307"/>
            <ac:picMk id="16" creationId="{41E9DCEB-F196-E864-8764-C01B77CCE3CA}"/>
          </ac:picMkLst>
        </pc:picChg>
      </pc:sldChg>
      <pc:sldChg chg="del">
        <pc:chgData name="Teniente, Rosanne" userId="4704e42c-2779-4675-95e3-c43ff4825f8e" providerId="ADAL" clId="{E09B2350-08E8-454D-A594-124133A4E770}" dt="2023-02-23T22:03:26.006" v="363" actId="2696"/>
        <pc:sldMkLst>
          <pc:docMk/>
          <pc:sldMk cId="2179514607" sldId="308"/>
        </pc:sldMkLst>
      </pc:sldChg>
      <pc:sldChg chg="addSp delSp modSp mod modTransition modAnim modNotesTx">
        <pc:chgData name="Teniente, Rosanne" userId="4704e42c-2779-4675-95e3-c43ff4825f8e" providerId="ADAL" clId="{E09B2350-08E8-454D-A594-124133A4E770}" dt="2023-03-10T16:18:08.849" v="2683"/>
        <pc:sldMkLst>
          <pc:docMk/>
          <pc:sldMk cId="3596385080" sldId="361"/>
        </pc:sldMkLst>
        <pc:spChg chg="mod">
          <ac:chgData name="Teniente, Rosanne" userId="4704e42c-2779-4675-95e3-c43ff4825f8e" providerId="ADAL" clId="{E09B2350-08E8-454D-A594-124133A4E770}" dt="2023-03-10T15:19:51.306" v="2209" actId="20577"/>
          <ac:spMkLst>
            <pc:docMk/>
            <pc:sldMk cId="3596385080" sldId="361"/>
            <ac:spMk id="2" creationId="{FD43D877-9212-3E2B-C75A-7C06E4C6D4A4}"/>
          </ac:spMkLst>
        </pc:spChg>
        <pc:spChg chg="mod">
          <ac:chgData name="Teniente, Rosanne" userId="4704e42c-2779-4675-95e3-c43ff4825f8e" providerId="ADAL" clId="{E09B2350-08E8-454D-A594-124133A4E770}" dt="2023-03-10T15:33:02.429" v="2475" actId="207"/>
          <ac:spMkLst>
            <pc:docMk/>
            <pc:sldMk cId="3596385080" sldId="361"/>
            <ac:spMk id="6" creationId="{1822A06D-D068-878D-DBC5-6311547AD46A}"/>
          </ac:spMkLst>
        </pc:spChg>
        <pc:spChg chg="mod">
          <ac:chgData name="Teniente, Rosanne" userId="4704e42c-2779-4675-95e3-c43ff4825f8e" providerId="ADAL" clId="{E09B2350-08E8-454D-A594-124133A4E770}" dt="2023-02-23T22:45:40.481" v="1205" actId="1076"/>
          <ac:spMkLst>
            <pc:docMk/>
            <pc:sldMk cId="3596385080" sldId="361"/>
            <ac:spMk id="7" creationId="{C781AFAD-490C-84DC-C06E-9A8988579075}"/>
          </ac:spMkLst>
        </pc:spChg>
        <pc:picChg chg="mod">
          <ac:chgData name="Teniente, Rosanne" userId="4704e42c-2779-4675-95e3-c43ff4825f8e" providerId="ADAL" clId="{E09B2350-08E8-454D-A594-124133A4E770}" dt="2023-02-23T22:45:40.481" v="1205" actId="1076"/>
          <ac:picMkLst>
            <pc:docMk/>
            <pc:sldMk cId="3596385080" sldId="361"/>
            <ac:picMk id="8" creationId="{138DE1FB-C859-3E6E-CA5F-21EF6AFEA858}"/>
          </ac:picMkLst>
        </pc:picChg>
        <pc:picChg chg="add del mod">
          <ac:chgData name="Teniente, Rosanne" userId="4704e42c-2779-4675-95e3-c43ff4825f8e" providerId="ADAL" clId="{E09B2350-08E8-454D-A594-124133A4E770}" dt="2023-03-10T16:16:35.622" v="2679"/>
          <ac:picMkLst>
            <pc:docMk/>
            <pc:sldMk cId="3596385080" sldId="361"/>
            <ac:picMk id="10" creationId="{ACFBD433-23F5-AF54-4290-98D58EDB6B15}"/>
          </ac:picMkLst>
        </pc:picChg>
        <pc:picChg chg="mod">
          <ac:chgData name="Teniente, Rosanne" userId="4704e42c-2779-4675-95e3-c43ff4825f8e" providerId="ADAL" clId="{E09B2350-08E8-454D-A594-124133A4E770}" dt="2023-02-23T22:43:38.318" v="1192"/>
          <ac:picMkLst>
            <pc:docMk/>
            <pc:sldMk cId="3596385080" sldId="361"/>
            <ac:picMk id="11" creationId="{067753A2-A441-C5A2-B7ED-2737172D697B}"/>
          </ac:picMkLst>
        </pc:picChg>
        <pc:picChg chg="mod">
          <ac:chgData name="Teniente, Rosanne" userId="4704e42c-2779-4675-95e3-c43ff4825f8e" providerId="ADAL" clId="{E09B2350-08E8-454D-A594-124133A4E770}" dt="2023-02-23T22:45:40.481" v="1205" actId="1076"/>
          <ac:picMkLst>
            <pc:docMk/>
            <pc:sldMk cId="3596385080" sldId="361"/>
            <ac:picMk id="12" creationId="{37414856-1EBC-3A89-C8D5-7FF23ABEB910}"/>
          </ac:picMkLst>
        </pc:picChg>
        <pc:picChg chg="add del mod">
          <ac:chgData name="Teniente, Rosanne" userId="4704e42c-2779-4675-95e3-c43ff4825f8e" providerId="ADAL" clId="{E09B2350-08E8-454D-A594-124133A4E770}" dt="2023-03-10T16:16:54.840" v="2680"/>
          <ac:picMkLst>
            <pc:docMk/>
            <pc:sldMk cId="3596385080" sldId="361"/>
            <ac:picMk id="15" creationId="{42B8FF02-EE32-1D77-1681-BD8268EC4AB8}"/>
          </ac:picMkLst>
        </pc:picChg>
        <pc:picChg chg="add del mod">
          <ac:chgData name="Teniente, Rosanne" userId="4704e42c-2779-4675-95e3-c43ff4825f8e" providerId="ADAL" clId="{E09B2350-08E8-454D-A594-124133A4E770}" dt="2023-03-10T16:16:56.677" v="2682"/>
          <ac:picMkLst>
            <pc:docMk/>
            <pc:sldMk cId="3596385080" sldId="361"/>
            <ac:picMk id="16" creationId="{661DD5B3-AF11-A251-2D4A-4375996CD531}"/>
          </ac:picMkLst>
        </pc:picChg>
        <pc:picChg chg="add del mod ord">
          <ac:chgData name="Teniente, Rosanne" userId="4704e42c-2779-4675-95e3-c43ff4825f8e" providerId="ADAL" clId="{E09B2350-08E8-454D-A594-124133A4E770}" dt="2023-03-10T16:18:08.849" v="2683"/>
          <ac:picMkLst>
            <pc:docMk/>
            <pc:sldMk cId="3596385080" sldId="361"/>
            <ac:picMk id="19" creationId="{E7196C44-F450-407F-DEE6-5DAFBE40166C}"/>
          </ac:picMkLst>
        </pc:picChg>
        <pc:picChg chg="add mod">
          <ac:chgData name="Teniente, Rosanne" userId="4704e42c-2779-4675-95e3-c43ff4825f8e" providerId="ADAL" clId="{E09B2350-08E8-454D-A594-124133A4E770}" dt="2023-03-10T16:18:08.849" v="2683"/>
          <ac:picMkLst>
            <pc:docMk/>
            <pc:sldMk cId="3596385080" sldId="361"/>
            <ac:picMk id="20" creationId="{50993697-0A8B-8179-2131-CCA3B5B42B89}"/>
          </ac:picMkLst>
        </pc:picChg>
      </pc:sldChg>
      <pc:sldChg chg="addSp modSp modNotesTx">
        <pc:chgData name="Teniente, Rosanne" userId="4704e42c-2779-4675-95e3-c43ff4825f8e" providerId="ADAL" clId="{E09B2350-08E8-454D-A594-124133A4E770}" dt="2023-03-10T16:18:31.090" v="2684"/>
        <pc:sldMkLst>
          <pc:docMk/>
          <pc:sldMk cId="1683769628" sldId="363"/>
        </pc:sldMkLst>
        <pc:picChg chg="add mod">
          <ac:chgData name="Teniente, Rosanne" userId="4704e42c-2779-4675-95e3-c43ff4825f8e" providerId="ADAL" clId="{E09B2350-08E8-454D-A594-124133A4E770}" dt="2023-03-10T16:18:31.090" v="2684"/>
          <ac:picMkLst>
            <pc:docMk/>
            <pc:sldMk cId="1683769628" sldId="363"/>
            <ac:picMk id="5" creationId="{EBA3FE3C-CE25-7CBC-DA86-DF9DAD65177D}"/>
          </ac:picMkLst>
        </pc:picChg>
      </pc:sldChg>
      <pc:sldChg chg="addSp delSp modSp add mod modTransition modAnim modNotesTx">
        <pc:chgData name="Teniente, Rosanne" userId="4704e42c-2779-4675-95e3-c43ff4825f8e" providerId="ADAL" clId="{E09B2350-08E8-454D-A594-124133A4E770}" dt="2023-03-22T21:26:00.695" v="2784" actId="20577"/>
        <pc:sldMkLst>
          <pc:docMk/>
          <pc:sldMk cId="329950637" sldId="364"/>
        </pc:sldMkLst>
        <pc:spChg chg="mod">
          <ac:chgData name="Teniente, Rosanne" userId="4704e42c-2779-4675-95e3-c43ff4825f8e" providerId="ADAL" clId="{E09B2350-08E8-454D-A594-124133A4E770}" dt="2023-02-23T22:06:32.869" v="412" actId="20577"/>
          <ac:spMkLst>
            <pc:docMk/>
            <pc:sldMk cId="329950637" sldId="364"/>
            <ac:spMk id="2" creationId="{506979E7-7088-0458-C601-0D55BCAE7374}"/>
          </ac:spMkLst>
        </pc:spChg>
        <pc:spChg chg="add mod">
          <ac:chgData name="Teniente, Rosanne" userId="4704e42c-2779-4675-95e3-c43ff4825f8e" providerId="ADAL" clId="{E09B2350-08E8-454D-A594-124133A4E770}" dt="2023-03-08T19:20:21.035" v="1284" actId="571"/>
          <ac:spMkLst>
            <pc:docMk/>
            <pc:sldMk cId="329950637" sldId="364"/>
            <ac:spMk id="3" creationId="{C7AA6E63-E774-1B60-6CFE-FD262C0FE013}"/>
          </ac:spMkLst>
        </pc:spChg>
        <pc:spChg chg="add mod">
          <ac:chgData name="Teniente, Rosanne" userId="4704e42c-2779-4675-95e3-c43ff4825f8e" providerId="ADAL" clId="{E09B2350-08E8-454D-A594-124133A4E770}" dt="2023-03-08T19:43:06.234" v="2066" actId="20577"/>
          <ac:spMkLst>
            <pc:docMk/>
            <pc:sldMk cId="329950637" sldId="364"/>
            <ac:spMk id="7" creationId="{32160F08-3618-CB00-851A-5DC8662812B5}"/>
          </ac:spMkLst>
        </pc:spChg>
        <pc:spChg chg="mod">
          <ac:chgData name="Teniente, Rosanne" userId="4704e42c-2779-4675-95e3-c43ff4825f8e" providerId="ADAL" clId="{E09B2350-08E8-454D-A594-124133A4E770}" dt="2023-02-23T22:06:15.382" v="402" actId="20577"/>
          <ac:spMkLst>
            <pc:docMk/>
            <pc:sldMk cId="329950637" sldId="364"/>
            <ac:spMk id="9" creationId="{6E0B2A67-CC9E-DD47-B231-F72F0491BDA7}"/>
          </ac:spMkLst>
        </pc:spChg>
        <pc:spChg chg="mod">
          <ac:chgData name="Teniente, Rosanne" userId="4704e42c-2779-4675-95e3-c43ff4825f8e" providerId="ADAL" clId="{E09B2350-08E8-454D-A594-124133A4E770}" dt="2023-03-08T19:23:04.302" v="1332" actId="1076"/>
          <ac:spMkLst>
            <pc:docMk/>
            <pc:sldMk cId="329950637" sldId="364"/>
            <ac:spMk id="10" creationId="{BC853ADC-C72E-1C7E-4321-6762A4C7223D}"/>
          </ac:spMkLst>
        </pc:spChg>
        <pc:spChg chg="add mod">
          <ac:chgData name="Teniente, Rosanne" userId="4704e42c-2779-4675-95e3-c43ff4825f8e" providerId="ADAL" clId="{E09B2350-08E8-454D-A594-124133A4E770}" dt="2023-03-08T19:26:41.631" v="1346" actId="164"/>
          <ac:spMkLst>
            <pc:docMk/>
            <pc:sldMk cId="329950637" sldId="364"/>
            <ac:spMk id="11" creationId="{2F904371-7D7E-B8E4-A28E-3F1F149DD728}"/>
          </ac:spMkLst>
        </pc:spChg>
        <pc:spChg chg="mod ord">
          <ac:chgData name="Teniente, Rosanne" userId="4704e42c-2779-4675-95e3-c43ff4825f8e" providerId="ADAL" clId="{E09B2350-08E8-454D-A594-124133A4E770}" dt="2023-03-08T19:38:12.674" v="2031" actId="1076"/>
          <ac:spMkLst>
            <pc:docMk/>
            <pc:sldMk cId="329950637" sldId="364"/>
            <ac:spMk id="12" creationId="{C88233C1-E051-20DA-644E-B4E5A10DC5A5}"/>
          </ac:spMkLst>
        </pc:spChg>
        <pc:spChg chg="add del mod">
          <ac:chgData name="Teniente, Rosanne" userId="4704e42c-2779-4675-95e3-c43ff4825f8e" providerId="ADAL" clId="{E09B2350-08E8-454D-A594-124133A4E770}" dt="2023-03-08T19:42:21.579" v="2055" actId="478"/>
          <ac:spMkLst>
            <pc:docMk/>
            <pc:sldMk cId="329950637" sldId="364"/>
            <ac:spMk id="17" creationId="{D2A659A3-BDF9-E637-672A-C890C7304527}"/>
          </ac:spMkLst>
        </pc:spChg>
        <pc:grpChg chg="add mod">
          <ac:chgData name="Teniente, Rosanne" userId="4704e42c-2779-4675-95e3-c43ff4825f8e" providerId="ADAL" clId="{E09B2350-08E8-454D-A594-124133A4E770}" dt="2023-03-08T19:26:41.631" v="1346" actId="164"/>
          <ac:grpSpMkLst>
            <pc:docMk/>
            <pc:sldMk cId="329950637" sldId="364"/>
            <ac:grpSpMk id="13" creationId="{2AFA2CDD-4FDB-C19E-12C8-1723F63A6084}"/>
          </ac:grpSpMkLst>
        </pc:grpChg>
        <pc:grpChg chg="add mod">
          <ac:chgData name="Teniente, Rosanne" userId="4704e42c-2779-4675-95e3-c43ff4825f8e" providerId="ADAL" clId="{E09B2350-08E8-454D-A594-124133A4E770}" dt="2023-03-08T19:27:46.151" v="1347" actId="164"/>
          <ac:grpSpMkLst>
            <pc:docMk/>
            <pc:sldMk cId="329950637" sldId="364"/>
            <ac:grpSpMk id="14" creationId="{A7C5C1C8-19E6-24B8-7F5C-235786B6044E}"/>
          </ac:grpSpMkLst>
        </pc:grpChg>
        <pc:picChg chg="add mod ord modCrop">
          <ac:chgData name="Teniente, Rosanne" userId="4704e42c-2779-4675-95e3-c43ff4825f8e" providerId="ADAL" clId="{E09B2350-08E8-454D-A594-124133A4E770}" dt="2023-03-08T19:23:21.405" v="1335" actId="14100"/>
          <ac:picMkLst>
            <pc:docMk/>
            <pc:sldMk cId="329950637" sldId="364"/>
            <ac:picMk id="4" creationId="{305BB951-A064-9204-8CC9-012D8D51CFB8}"/>
          </ac:picMkLst>
        </pc:picChg>
        <pc:picChg chg="del">
          <ac:chgData name="Teniente, Rosanne" userId="4704e42c-2779-4675-95e3-c43ff4825f8e" providerId="ADAL" clId="{E09B2350-08E8-454D-A594-124133A4E770}" dt="2023-02-23T22:06:04.909" v="394" actId="478"/>
          <ac:picMkLst>
            <pc:docMk/>
            <pc:sldMk cId="329950637" sldId="364"/>
            <ac:picMk id="7" creationId="{04F6EE8F-C62C-9DCF-23AD-2584B9934EAE}"/>
          </ac:picMkLst>
        </pc:picChg>
        <pc:picChg chg="add mod">
          <ac:chgData name="Teniente, Rosanne" userId="4704e42c-2779-4675-95e3-c43ff4825f8e" providerId="ADAL" clId="{E09B2350-08E8-454D-A594-124133A4E770}" dt="2023-03-08T19:23:10.712" v="1333" actId="1076"/>
          <ac:picMkLst>
            <pc:docMk/>
            <pc:sldMk cId="329950637" sldId="364"/>
            <ac:picMk id="8" creationId="{11BDA110-56AF-0639-05CA-BBAA63C00F0F}"/>
          </ac:picMkLst>
        </pc:picChg>
        <pc:picChg chg="del">
          <ac:chgData name="Teniente, Rosanne" userId="4704e42c-2779-4675-95e3-c43ff4825f8e" providerId="ADAL" clId="{E09B2350-08E8-454D-A594-124133A4E770}" dt="2023-02-23T22:06:07.924" v="396" actId="478"/>
          <ac:picMkLst>
            <pc:docMk/>
            <pc:sldMk cId="329950637" sldId="364"/>
            <ac:picMk id="8" creationId="{C9667A0B-8DC8-5791-A2CD-BBD4A11A4E35}"/>
          </ac:picMkLst>
        </pc:picChg>
        <pc:picChg chg="del mod">
          <ac:chgData name="Teniente, Rosanne" userId="4704e42c-2779-4675-95e3-c43ff4825f8e" providerId="ADAL" clId="{E09B2350-08E8-454D-A594-124133A4E770}" dt="2023-02-23T22:25:48.539" v="750" actId="478"/>
          <ac:picMkLst>
            <pc:docMk/>
            <pc:sldMk cId="329950637" sldId="364"/>
            <ac:picMk id="11" creationId="{437C14FF-7EB3-8F02-4CFD-201032C31027}"/>
          </ac:picMkLst>
        </pc:picChg>
        <pc:picChg chg="del">
          <ac:chgData name="Teniente, Rosanne" userId="4704e42c-2779-4675-95e3-c43ff4825f8e" providerId="ADAL" clId="{E09B2350-08E8-454D-A594-124133A4E770}" dt="2023-02-23T22:06:06.509" v="395" actId="478"/>
          <ac:picMkLst>
            <pc:docMk/>
            <pc:sldMk cId="329950637" sldId="364"/>
            <ac:picMk id="14" creationId="{CB2C06BE-E831-2E0D-8CE1-096E28113949}"/>
          </ac:picMkLst>
        </pc:picChg>
        <pc:picChg chg="add mod modCrop">
          <ac:chgData name="Teniente, Rosanne" userId="4704e42c-2779-4675-95e3-c43ff4825f8e" providerId="ADAL" clId="{E09B2350-08E8-454D-A594-124133A4E770}" dt="2023-03-08T19:28:40.145" v="1351" actId="108"/>
          <ac:picMkLst>
            <pc:docMk/>
            <pc:sldMk cId="329950637" sldId="364"/>
            <ac:picMk id="15" creationId="{94C6A5FE-895C-9B56-B68A-D2DD8527A4C4}"/>
          </ac:picMkLst>
        </pc:picChg>
        <pc:picChg chg="mod ord">
          <ac:chgData name="Teniente, Rosanne" userId="4704e42c-2779-4675-95e3-c43ff4825f8e" providerId="ADAL" clId="{E09B2350-08E8-454D-A594-124133A4E770}" dt="2023-03-08T19:28:40.145" v="1351" actId="108"/>
          <ac:picMkLst>
            <pc:docMk/>
            <pc:sldMk cId="329950637" sldId="364"/>
            <ac:picMk id="16" creationId="{BF810F14-CEC8-C01E-852B-68FABE4C6676}"/>
          </ac:picMkLst>
        </pc:picChg>
        <pc:picChg chg="del">
          <ac:chgData name="Teniente, Rosanne" userId="4704e42c-2779-4675-95e3-c43ff4825f8e" providerId="ADAL" clId="{E09B2350-08E8-454D-A594-124133A4E770}" dt="2023-02-23T22:25:49.634" v="751" actId="478"/>
          <ac:picMkLst>
            <pc:docMk/>
            <pc:sldMk cId="329950637" sldId="364"/>
            <ac:picMk id="17" creationId="{F1BBC8F6-A332-F3F4-7335-F91ABE1348D6}"/>
          </ac:picMkLst>
        </pc:picChg>
        <pc:picChg chg="add mod">
          <ac:chgData name="Teniente, Rosanne" userId="4704e42c-2779-4675-95e3-c43ff4825f8e" providerId="ADAL" clId="{E09B2350-08E8-454D-A594-124133A4E770}" dt="2023-03-08T19:23:16.517" v="1334" actId="14100"/>
          <ac:picMkLst>
            <pc:docMk/>
            <pc:sldMk cId="329950637" sldId="364"/>
            <ac:picMk id="20" creationId="{6622CEE9-14A1-C31E-A3B1-421CB7F739EF}"/>
          </ac:picMkLst>
        </pc:picChg>
        <pc:picChg chg="add del mod">
          <ac:chgData name="Teniente, Rosanne" userId="4704e42c-2779-4675-95e3-c43ff4825f8e" providerId="ADAL" clId="{E09B2350-08E8-454D-A594-124133A4E770}" dt="2023-03-08T19:22:47.901" v="1326" actId="478"/>
          <ac:picMkLst>
            <pc:docMk/>
            <pc:sldMk cId="329950637" sldId="364"/>
            <ac:picMk id="21" creationId="{A7EEB09C-4C02-E651-AD6F-26962F3D186D}"/>
          </ac:picMkLst>
        </pc:picChg>
        <pc:picChg chg="add mod ord">
          <ac:chgData name="Teniente, Rosanne" userId="4704e42c-2779-4675-95e3-c43ff4825f8e" providerId="ADAL" clId="{E09B2350-08E8-454D-A594-124133A4E770}" dt="2023-03-08T19:26:41.631" v="1346" actId="164"/>
          <ac:picMkLst>
            <pc:docMk/>
            <pc:sldMk cId="329950637" sldId="364"/>
            <ac:picMk id="22" creationId="{A52FC9F7-AD46-695F-A83F-86530C828E3C}"/>
          </ac:picMkLst>
        </pc:picChg>
        <pc:picChg chg="add del mod">
          <ac:chgData name="Teniente, Rosanne" userId="4704e42c-2779-4675-95e3-c43ff4825f8e" providerId="ADAL" clId="{E09B2350-08E8-454D-A594-124133A4E770}" dt="2023-03-10T16:13:40.205" v="2674"/>
          <ac:picMkLst>
            <pc:docMk/>
            <pc:sldMk cId="329950637" sldId="364"/>
            <ac:picMk id="24" creationId="{936DE401-239F-8860-B399-493EBA43CBE3}"/>
          </ac:picMkLst>
        </pc:picChg>
        <pc:picChg chg="add del mod">
          <ac:chgData name="Teniente, Rosanne" userId="4704e42c-2779-4675-95e3-c43ff4825f8e" providerId="ADAL" clId="{E09B2350-08E8-454D-A594-124133A4E770}" dt="2023-03-10T16:14:27.916" v="2675"/>
          <ac:picMkLst>
            <pc:docMk/>
            <pc:sldMk cId="329950637" sldId="364"/>
            <ac:picMk id="27" creationId="{3E319AE3-0DEE-2238-8CDB-F96853EB38D6}"/>
          </ac:picMkLst>
        </pc:picChg>
        <pc:picChg chg="add mod">
          <ac:chgData name="Teniente, Rosanne" userId="4704e42c-2779-4675-95e3-c43ff4825f8e" providerId="ADAL" clId="{E09B2350-08E8-454D-A594-124133A4E770}" dt="2023-03-10T16:14:27.916" v="2675"/>
          <ac:picMkLst>
            <pc:docMk/>
            <pc:sldMk cId="329950637" sldId="364"/>
            <ac:picMk id="28" creationId="{79112C91-8349-F307-6A0B-02240338B62B}"/>
          </ac:picMkLst>
        </pc:picChg>
      </pc:sldChg>
      <pc:sldChg chg="addSp delSp modSp add mod modTransition modAnim modNotesTx">
        <pc:chgData name="Teniente, Rosanne" userId="4704e42c-2779-4675-95e3-c43ff4825f8e" providerId="ADAL" clId="{E09B2350-08E8-454D-A594-124133A4E770}" dt="2023-03-22T21:26:12.169" v="2798" actId="20577"/>
        <pc:sldMkLst>
          <pc:docMk/>
          <pc:sldMk cId="829288974" sldId="365"/>
        </pc:sldMkLst>
        <pc:spChg chg="mod">
          <ac:chgData name="Teniente, Rosanne" userId="4704e42c-2779-4675-95e3-c43ff4825f8e" providerId="ADAL" clId="{E09B2350-08E8-454D-A594-124133A4E770}" dt="2023-02-23T22:29:52.580" v="828" actId="20577"/>
          <ac:spMkLst>
            <pc:docMk/>
            <pc:sldMk cId="829288974" sldId="365"/>
            <ac:spMk id="2" creationId="{506979E7-7088-0458-C601-0D55BCAE7374}"/>
          </ac:spMkLst>
        </pc:spChg>
        <pc:spChg chg="add mod">
          <ac:chgData name="Teniente, Rosanne" userId="4704e42c-2779-4675-95e3-c43ff4825f8e" providerId="ADAL" clId="{E09B2350-08E8-454D-A594-124133A4E770}" dt="2023-03-08T19:41:04.905" v="2047" actId="12"/>
          <ac:spMkLst>
            <pc:docMk/>
            <pc:sldMk cId="829288974" sldId="365"/>
            <ac:spMk id="4" creationId="{DB570E71-60C7-B86D-7E40-B72DEF0E5FA2}"/>
          </ac:spMkLst>
        </pc:spChg>
        <pc:spChg chg="del">
          <ac:chgData name="Teniente, Rosanne" userId="4704e42c-2779-4675-95e3-c43ff4825f8e" providerId="ADAL" clId="{E09B2350-08E8-454D-A594-124133A4E770}" dt="2023-03-08T19:35:22.359" v="1796" actId="478"/>
          <ac:spMkLst>
            <pc:docMk/>
            <pc:sldMk cId="829288974" sldId="365"/>
            <ac:spMk id="10" creationId="{BC853ADC-C72E-1C7E-4321-6762A4C7223D}"/>
          </ac:spMkLst>
        </pc:spChg>
        <pc:spChg chg="mod">
          <ac:chgData name="Teniente, Rosanne" userId="4704e42c-2779-4675-95e3-c43ff4825f8e" providerId="ADAL" clId="{E09B2350-08E8-454D-A594-124133A4E770}" dt="2023-03-10T16:35:57.934" v="2695" actId="20577"/>
          <ac:spMkLst>
            <pc:docMk/>
            <pc:sldMk cId="829288974" sldId="365"/>
            <ac:spMk id="12" creationId="{C88233C1-E051-20DA-644E-B4E5A10DC5A5}"/>
          </ac:spMkLst>
        </pc:spChg>
        <pc:spChg chg="add mod">
          <ac:chgData name="Teniente, Rosanne" userId="4704e42c-2779-4675-95e3-c43ff4825f8e" providerId="ADAL" clId="{E09B2350-08E8-454D-A594-124133A4E770}" dt="2023-03-08T19:41:37.986" v="2049" actId="164"/>
          <ac:spMkLst>
            <pc:docMk/>
            <pc:sldMk cId="829288974" sldId="365"/>
            <ac:spMk id="19" creationId="{99DF2702-F0FF-FFAC-EF5C-0CF18CE0C5A8}"/>
          </ac:spMkLst>
        </pc:spChg>
        <pc:spChg chg="add del mod">
          <ac:chgData name="Teniente, Rosanne" userId="4704e42c-2779-4675-95e3-c43ff4825f8e" providerId="ADAL" clId="{E09B2350-08E8-454D-A594-124133A4E770}" dt="2023-02-23T22:40:51.090" v="1040" actId="478"/>
          <ac:spMkLst>
            <pc:docMk/>
            <pc:sldMk cId="829288974" sldId="365"/>
            <ac:spMk id="23" creationId="{BC82B576-2F4E-7161-F2FC-114B22D0FA2F}"/>
          </ac:spMkLst>
        </pc:spChg>
        <pc:spChg chg="add mod">
          <ac:chgData name="Teniente, Rosanne" userId="4704e42c-2779-4675-95e3-c43ff4825f8e" providerId="ADAL" clId="{E09B2350-08E8-454D-A594-124133A4E770}" dt="2023-03-08T19:41:44.319" v="2050" actId="164"/>
          <ac:spMkLst>
            <pc:docMk/>
            <pc:sldMk cId="829288974" sldId="365"/>
            <ac:spMk id="27" creationId="{937583C5-9F83-4925-6557-001AF15955B3}"/>
          </ac:spMkLst>
        </pc:spChg>
        <pc:grpChg chg="add mod">
          <ac:chgData name="Teniente, Rosanne" userId="4704e42c-2779-4675-95e3-c43ff4825f8e" providerId="ADAL" clId="{E09B2350-08E8-454D-A594-124133A4E770}" dt="2023-03-08T19:41:30.074" v="2048" actId="164"/>
          <ac:grpSpMkLst>
            <pc:docMk/>
            <pc:sldMk cId="829288974" sldId="365"/>
            <ac:grpSpMk id="13" creationId="{70035020-6509-2621-6EF6-6C1383757941}"/>
          </ac:grpSpMkLst>
        </pc:grpChg>
        <pc:grpChg chg="add mod">
          <ac:chgData name="Teniente, Rosanne" userId="4704e42c-2779-4675-95e3-c43ff4825f8e" providerId="ADAL" clId="{E09B2350-08E8-454D-A594-124133A4E770}" dt="2023-03-08T19:41:37.986" v="2049" actId="164"/>
          <ac:grpSpMkLst>
            <pc:docMk/>
            <pc:sldMk cId="829288974" sldId="365"/>
            <ac:grpSpMk id="15" creationId="{22CA7596-4BCE-0CA5-F32D-99035FC1AEEF}"/>
          </ac:grpSpMkLst>
        </pc:grpChg>
        <pc:grpChg chg="add mod">
          <ac:chgData name="Teniente, Rosanne" userId="4704e42c-2779-4675-95e3-c43ff4825f8e" providerId="ADAL" clId="{E09B2350-08E8-454D-A594-124133A4E770}" dt="2023-03-08T19:41:44.319" v="2050" actId="164"/>
          <ac:grpSpMkLst>
            <pc:docMk/>
            <pc:sldMk cId="829288974" sldId="365"/>
            <ac:grpSpMk id="22" creationId="{91AB6429-FB8D-C437-073B-895FC9AC960D}"/>
          </ac:grpSpMkLst>
        </pc:grpChg>
        <pc:picChg chg="add del mod">
          <ac:chgData name="Teniente, Rosanne" userId="4704e42c-2779-4675-95e3-c43ff4825f8e" providerId="ADAL" clId="{E09B2350-08E8-454D-A594-124133A4E770}" dt="2023-03-08T19:35:35.316" v="1800" actId="478"/>
          <ac:picMkLst>
            <pc:docMk/>
            <pc:sldMk cId="829288974" sldId="365"/>
            <ac:picMk id="3" creationId="{936D52B1-5DD1-A30B-2AEB-CBF079B73720}"/>
          </ac:picMkLst>
        </pc:picChg>
        <pc:picChg chg="del">
          <ac:chgData name="Teniente, Rosanne" userId="4704e42c-2779-4675-95e3-c43ff4825f8e" providerId="ADAL" clId="{E09B2350-08E8-454D-A594-124133A4E770}" dt="2023-02-23T22:32:05.475" v="916" actId="478"/>
          <ac:picMkLst>
            <pc:docMk/>
            <pc:sldMk cId="829288974" sldId="365"/>
            <ac:picMk id="4" creationId="{305BB951-A064-9204-8CC9-012D8D51CFB8}"/>
          </ac:picMkLst>
        </pc:picChg>
        <pc:picChg chg="add mod modCrop">
          <ac:chgData name="Teniente, Rosanne" userId="4704e42c-2779-4675-95e3-c43ff4825f8e" providerId="ADAL" clId="{E09B2350-08E8-454D-A594-124133A4E770}" dt="2023-03-08T19:41:30.074" v="2048" actId="164"/>
          <ac:picMkLst>
            <pc:docMk/>
            <pc:sldMk cId="829288974" sldId="365"/>
            <ac:picMk id="7" creationId="{E8C2EEF9-F38B-C913-A936-5B1DB5DA16FC}"/>
          </ac:picMkLst>
        </pc:picChg>
        <pc:picChg chg="add del mod">
          <ac:chgData name="Teniente, Rosanne" userId="4704e42c-2779-4675-95e3-c43ff4825f8e" providerId="ADAL" clId="{E09B2350-08E8-454D-A594-124133A4E770}" dt="2023-03-08T19:40:12.828" v="2043" actId="478"/>
          <ac:picMkLst>
            <pc:docMk/>
            <pc:sldMk cId="829288974" sldId="365"/>
            <ac:picMk id="8" creationId="{D4183985-9B03-93F9-7725-E37C23B01F56}"/>
          </ac:picMkLst>
        </pc:picChg>
        <pc:picChg chg="add mod ord modCrop">
          <ac:chgData name="Teniente, Rosanne" userId="4704e42c-2779-4675-95e3-c43ff4825f8e" providerId="ADAL" clId="{E09B2350-08E8-454D-A594-124133A4E770}" dt="2023-02-23T22:39:11.892" v="1023" actId="14100"/>
          <ac:picMkLst>
            <pc:docMk/>
            <pc:sldMk cId="829288974" sldId="365"/>
            <ac:picMk id="11" creationId="{D83238DB-BCFA-9B6D-DDA3-1991B9485AF6}"/>
          </ac:picMkLst>
        </pc:picChg>
        <pc:picChg chg="add mod modCrop">
          <ac:chgData name="Teniente, Rosanne" userId="4704e42c-2779-4675-95e3-c43ff4825f8e" providerId="ADAL" clId="{E09B2350-08E8-454D-A594-124133A4E770}" dt="2023-03-08T19:41:37.986" v="2049" actId="164"/>
          <ac:picMkLst>
            <pc:docMk/>
            <pc:sldMk cId="829288974" sldId="365"/>
            <ac:picMk id="14" creationId="{D60290FA-F842-4A97-8F74-68A1BD840715}"/>
          </ac:picMkLst>
        </pc:picChg>
        <pc:picChg chg="del">
          <ac:chgData name="Teniente, Rosanne" userId="4704e42c-2779-4675-95e3-c43ff4825f8e" providerId="ADAL" clId="{E09B2350-08E8-454D-A594-124133A4E770}" dt="2023-02-23T22:31:33.370" v="914" actId="478"/>
          <ac:picMkLst>
            <pc:docMk/>
            <pc:sldMk cId="829288974" sldId="365"/>
            <ac:picMk id="15" creationId="{94C6A5FE-895C-9B56-B68A-D2DD8527A4C4}"/>
          </ac:picMkLst>
        </pc:picChg>
        <pc:picChg chg="mod">
          <ac:chgData name="Teniente, Rosanne" userId="4704e42c-2779-4675-95e3-c43ff4825f8e" providerId="ADAL" clId="{E09B2350-08E8-454D-A594-124133A4E770}" dt="2023-03-08T19:41:30.074" v="2048" actId="164"/>
          <ac:picMkLst>
            <pc:docMk/>
            <pc:sldMk cId="829288974" sldId="365"/>
            <ac:picMk id="16" creationId="{BF810F14-CEC8-C01E-852B-68FABE4C6676}"/>
          </ac:picMkLst>
        </pc:picChg>
        <pc:picChg chg="add mod">
          <ac:chgData name="Teniente, Rosanne" userId="4704e42c-2779-4675-95e3-c43ff4825f8e" providerId="ADAL" clId="{E09B2350-08E8-454D-A594-124133A4E770}" dt="2023-03-08T19:41:37.986" v="2049" actId="164"/>
          <ac:picMkLst>
            <pc:docMk/>
            <pc:sldMk cId="829288974" sldId="365"/>
            <ac:picMk id="17" creationId="{4A6A4CBD-728B-1206-991B-5DD5E5A88669}"/>
          </ac:picMkLst>
        </pc:picChg>
        <pc:picChg chg="del">
          <ac:chgData name="Teniente, Rosanne" userId="4704e42c-2779-4675-95e3-c43ff4825f8e" providerId="ADAL" clId="{E09B2350-08E8-454D-A594-124133A4E770}" dt="2023-03-08T19:35:30.619" v="1798" actId="21"/>
          <ac:picMkLst>
            <pc:docMk/>
            <pc:sldMk cId="829288974" sldId="365"/>
            <ac:picMk id="20" creationId="{6622CEE9-14A1-C31E-A3B1-421CB7F739EF}"/>
          </ac:picMkLst>
        </pc:picChg>
        <pc:picChg chg="del">
          <ac:chgData name="Teniente, Rosanne" userId="4704e42c-2779-4675-95e3-c43ff4825f8e" providerId="ADAL" clId="{E09B2350-08E8-454D-A594-124133A4E770}" dt="2023-03-08T19:35:23.448" v="1797" actId="478"/>
          <ac:picMkLst>
            <pc:docMk/>
            <pc:sldMk cId="829288974" sldId="365"/>
            <ac:picMk id="21" creationId="{A7EEB09C-4C02-E651-AD6F-26962F3D186D}"/>
          </ac:picMkLst>
        </pc:picChg>
        <pc:picChg chg="del">
          <ac:chgData name="Teniente, Rosanne" userId="4704e42c-2779-4675-95e3-c43ff4825f8e" providerId="ADAL" clId="{E09B2350-08E8-454D-A594-124133A4E770}" dt="2023-02-23T22:30:16.867" v="829" actId="478"/>
          <ac:picMkLst>
            <pc:docMk/>
            <pc:sldMk cId="829288974" sldId="365"/>
            <ac:picMk id="22" creationId="{A52FC9F7-AD46-695F-A83F-86530C828E3C}"/>
          </ac:picMkLst>
        </pc:picChg>
        <pc:picChg chg="add mod">
          <ac:chgData name="Teniente, Rosanne" userId="4704e42c-2779-4675-95e3-c43ff4825f8e" providerId="ADAL" clId="{E09B2350-08E8-454D-A594-124133A4E770}" dt="2023-03-08T19:41:44.319" v="2050" actId="164"/>
          <ac:picMkLst>
            <pc:docMk/>
            <pc:sldMk cId="829288974" sldId="365"/>
            <ac:picMk id="24" creationId="{7E7D508D-E7C1-860E-0AEF-8BEFAC3E4C0C}"/>
          </ac:picMkLst>
        </pc:picChg>
        <pc:picChg chg="add mod modCrop">
          <ac:chgData name="Teniente, Rosanne" userId="4704e42c-2779-4675-95e3-c43ff4825f8e" providerId="ADAL" clId="{E09B2350-08E8-454D-A594-124133A4E770}" dt="2023-03-08T19:41:44.319" v="2050" actId="164"/>
          <ac:picMkLst>
            <pc:docMk/>
            <pc:sldMk cId="829288974" sldId="365"/>
            <ac:picMk id="26" creationId="{38E77205-CA1B-3CF7-5F82-F46B91738F96}"/>
          </ac:picMkLst>
        </pc:picChg>
        <pc:picChg chg="add del mod">
          <ac:chgData name="Teniente, Rosanne" userId="4704e42c-2779-4675-95e3-c43ff4825f8e" providerId="ADAL" clId="{E09B2350-08E8-454D-A594-124133A4E770}" dt="2023-03-10T16:36:08.913" v="2697"/>
          <ac:picMkLst>
            <pc:docMk/>
            <pc:sldMk cId="829288974" sldId="365"/>
            <ac:picMk id="28" creationId="{82176D51-391E-92C1-546F-B6CFA3A295AF}"/>
          </ac:picMkLst>
        </pc:picChg>
        <pc:picChg chg="add del mod">
          <ac:chgData name="Teniente, Rosanne" userId="4704e42c-2779-4675-95e3-c43ff4825f8e" providerId="ADAL" clId="{E09B2350-08E8-454D-A594-124133A4E770}" dt="2023-03-10T16:37:41.033" v="2698"/>
          <ac:picMkLst>
            <pc:docMk/>
            <pc:sldMk cId="829288974" sldId="365"/>
            <ac:picMk id="33" creationId="{B10592E7-BFF9-CD20-EE55-C1003C761FF3}"/>
          </ac:picMkLst>
        </pc:picChg>
        <pc:picChg chg="add mod">
          <ac:chgData name="Teniente, Rosanne" userId="4704e42c-2779-4675-95e3-c43ff4825f8e" providerId="ADAL" clId="{E09B2350-08E8-454D-A594-124133A4E770}" dt="2023-03-10T16:37:41.033" v="2698"/>
          <ac:picMkLst>
            <pc:docMk/>
            <pc:sldMk cId="829288974" sldId="365"/>
            <ac:picMk id="34" creationId="{22A90DC0-2B93-A106-BBB6-78B11D35543D}"/>
          </ac:picMkLst>
        </pc:picChg>
      </pc:sldChg>
    </pc:docChg>
  </pc:docChgLst>
  <pc:docChgLst>
    <pc:chgData name="Spitella, Sara" userId="S::sspitella@pcgus.com::d2a88a2b-c275-4bc0-95fe-134ac7959b3d" providerId="AD" clId="Web-{68A41555-5604-4CAB-9F03-8398288EACCC}"/>
    <pc:docChg chg="">
      <pc:chgData name="Spitella, Sara" userId="S::sspitella@pcgus.com::d2a88a2b-c275-4bc0-95fe-134ac7959b3d" providerId="AD" clId="Web-{68A41555-5604-4CAB-9F03-8398288EACCC}" dt="2023-02-27T15:02:31.010" v="1"/>
      <pc:docMkLst>
        <pc:docMk/>
      </pc:docMkLst>
      <pc:sldChg chg="addCm">
        <pc:chgData name="Spitella, Sara" userId="S::sspitella@pcgus.com::d2a88a2b-c275-4bc0-95fe-134ac7959b3d" providerId="AD" clId="Web-{68A41555-5604-4CAB-9F03-8398288EACCC}" dt="2023-02-27T15:02:31.010" v="1"/>
        <pc:sldMkLst>
          <pc:docMk/>
          <pc:sldMk cId="820003270" sldId="273"/>
        </pc:sldMkLst>
        <pc:extLst>
          <p:ext xmlns:p="http://schemas.openxmlformats.org/presentationml/2006/main" uri="{D6D511B9-2390-475A-947B-AFAB55BFBCF1}">
            <pc226:cmChg xmlns:pc226="http://schemas.microsoft.com/office/powerpoint/2022/06/main/command" chg="add">
              <pc226:chgData name="Spitella, Sara" userId="S::sspitella@pcgus.com::d2a88a2b-c275-4bc0-95fe-134ac7959b3d" providerId="AD" clId="Web-{68A41555-5604-4CAB-9F03-8398288EACCC}" dt="2023-02-27T15:02:31.010" v="1"/>
              <pc2:cmMkLst xmlns:pc2="http://schemas.microsoft.com/office/powerpoint/2019/9/main/command">
                <pc:docMk/>
                <pc:sldMk cId="820003270" sldId="273"/>
                <pc2:cmMk id="{EA8026F6-5D02-4222-A751-815ABB271067}"/>
              </pc2:cmMkLst>
            </pc226:cmChg>
          </p:ext>
        </pc:extLst>
      </pc:sldChg>
      <pc:sldChg chg="addCm">
        <pc:chgData name="Spitella, Sara" userId="S::sspitella@pcgus.com::d2a88a2b-c275-4bc0-95fe-134ac7959b3d" providerId="AD" clId="Web-{68A41555-5604-4CAB-9F03-8398288EACCC}" dt="2023-02-27T15:02:04.931" v="0"/>
        <pc:sldMkLst>
          <pc:docMk/>
          <pc:sldMk cId="1006404608" sldId="305"/>
        </pc:sldMkLst>
        <pc:extLst>
          <p:ext xmlns:p="http://schemas.openxmlformats.org/presentationml/2006/main" uri="{D6D511B9-2390-475A-947B-AFAB55BFBCF1}">
            <pc226:cmChg xmlns:pc226="http://schemas.microsoft.com/office/powerpoint/2022/06/main/command" chg="add">
              <pc226:chgData name="Spitella, Sara" userId="S::sspitella@pcgus.com::d2a88a2b-c275-4bc0-95fe-134ac7959b3d" providerId="AD" clId="Web-{68A41555-5604-4CAB-9F03-8398288EACCC}" dt="2023-02-27T15:02:04.931" v="0"/>
              <pc2:cmMkLst xmlns:pc2="http://schemas.microsoft.com/office/powerpoint/2019/9/main/command">
                <pc:docMk/>
                <pc:sldMk cId="1006404608" sldId="305"/>
                <pc2:cmMk id="{13172654-348A-4213-A5BE-509CC3E82015}"/>
              </pc2:cmMkLst>
            </pc226:cmChg>
          </p:ext>
        </pc:extLst>
      </pc:sldChg>
    </pc:docChg>
  </pc:docChgLst>
  <pc:docChgLst>
    <pc:chgData name="Teniente, Rosanne" userId="4704e42c-2779-4675-95e3-c43ff4825f8e" providerId="ADAL" clId="{EDE2FC4C-1DD7-4561-AABE-9E9B928D5D5C}"/>
    <pc:docChg chg="undo custSel addSld delSld modSld sldOrd addMainMaster">
      <pc:chgData name="Teniente, Rosanne" userId="4704e42c-2779-4675-95e3-c43ff4825f8e" providerId="ADAL" clId="{EDE2FC4C-1DD7-4561-AABE-9E9B928D5D5C}" dt="2023-02-09T21:55:27.282" v="3873"/>
      <pc:docMkLst>
        <pc:docMk/>
      </pc:docMkLst>
      <pc:sldChg chg="addSp modSp mod">
        <pc:chgData name="Teniente, Rosanne" userId="4704e42c-2779-4675-95e3-c43ff4825f8e" providerId="ADAL" clId="{EDE2FC4C-1DD7-4561-AABE-9E9B928D5D5C}" dt="2023-02-09T21:24:59.512" v="3178" actId="207"/>
        <pc:sldMkLst>
          <pc:docMk/>
          <pc:sldMk cId="2360775570" sldId="258"/>
        </pc:sldMkLst>
        <pc:spChg chg="mod">
          <ac:chgData name="Teniente, Rosanne" userId="4704e42c-2779-4675-95e3-c43ff4825f8e" providerId="ADAL" clId="{EDE2FC4C-1DD7-4561-AABE-9E9B928D5D5C}" dt="2023-02-09T21:24:59.512" v="3178" actId="207"/>
          <ac:spMkLst>
            <pc:docMk/>
            <pc:sldMk cId="2360775570" sldId="258"/>
            <ac:spMk id="2" creationId="{A0A13B26-28BB-4428-9B4A-870915BF244A}"/>
          </ac:spMkLst>
        </pc:spChg>
        <pc:spChg chg="mod">
          <ac:chgData name="Teniente, Rosanne" userId="4704e42c-2779-4675-95e3-c43ff4825f8e" providerId="ADAL" clId="{EDE2FC4C-1DD7-4561-AABE-9E9B928D5D5C}" dt="2023-02-09T21:24:30.054" v="3172" actId="1076"/>
          <ac:spMkLst>
            <pc:docMk/>
            <pc:sldMk cId="2360775570" sldId="258"/>
            <ac:spMk id="4" creationId="{8E8D27C6-D956-47C7-A4F9-7D475AB63AA5}"/>
          </ac:spMkLst>
        </pc:spChg>
        <pc:picChg chg="add mod">
          <ac:chgData name="Teniente, Rosanne" userId="4704e42c-2779-4675-95e3-c43ff4825f8e" providerId="ADAL" clId="{EDE2FC4C-1DD7-4561-AABE-9E9B928D5D5C}" dt="2023-02-09T21:24:57" v="3177"/>
          <ac:picMkLst>
            <pc:docMk/>
            <pc:sldMk cId="2360775570" sldId="258"/>
            <ac:picMk id="3" creationId="{AA1EE9A9-A4E8-4735-A621-525BE552D998}"/>
          </ac:picMkLst>
        </pc:picChg>
      </pc:sldChg>
      <pc:sldChg chg="addSp delSp modSp mod">
        <pc:chgData name="Teniente, Rosanne" userId="4704e42c-2779-4675-95e3-c43ff4825f8e" providerId="ADAL" clId="{EDE2FC4C-1DD7-4561-AABE-9E9B928D5D5C}" dt="2023-02-09T21:47:13.345" v="3734" actId="115"/>
        <pc:sldMkLst>
          <pc:docMk/>
          <pc:sldMk cId="220573037" sldId="260"/>
        </pc:sldMkLst>
        <pc:spChg chg="mod">
          <ac:chgData name="Teniente, Rosanne" userId="4704e42c-2779-4675-95e3-c43ff4825f8e" providerId="ADAL" clId="{EDE2FC4C-1DD7-4561-AABE-9E9B928D5D5C}" dt="2023-02-09T21:24:48.701" v="3176" actId="207"/>
          <ac:spMkLst>
            <pc:docMk/>
            <pc:sldMk cId="220573037" sldId="260"/>
            <ac:spMk id="2" creationId="{8166F096-9EA2-4092-B875-D643572F59CA}"/>
          </ac:spMkLst>
        </pc:spChg>
        <pc:spChg chg="mod">
          <ac:chgData name="Teniente, Rosanne" userId="4704e42c-2779-4675-95e3-c43ff4825f8e" providerId="ADAL" clId="{EDE2FC4C-1DD7-4561-AABE-9E9B928D5D5C}" dt="2023-02-09T21:47:13.345" v="3734" actId="115"/>
          <ac:spMkLst>
            <pc:docMk/>
            <pc:sldMk cId="220573037" sldId="260"/>
            <ac:spMk id="4" creationId="{06C8F0C8-316A-4C80-9BC0-296A82B5DD34}"/>
          </ac:spMkLst>
        </pc:spChg>
        <pc:spChg chg="add del mod">
          <ac:chgData name="Teniente, Rosanne" userId="4704e42c-2779-4675-95e3-c43ff4825f8e" providerId="ADAL" clId="{EDE2FC4C-1DD7-4561-AABE-9E9B928D5D5C}" dt="2023-01-09T16:34:34.705" v="502" actId="478"/>
          <ac:spMkLst>
            <pc:docMk/>
            <pc:sldMk cId="220573037" sldId="260"/>
            <ac:spMk id="5" creationId="{D44FE8B1-BCF3-F986-3D90-42B53E66251A}"/>
          </ac:spMkLst>
        </pc:spChg>
        <pc:picChg chg="add mod">
          <ac:chgData name="Teniente, Rosanne" userId="4704e42c-2779-4675-95e3-c43ff4825f8e" providerId="ADAL" clId="{EDE2FC4C-1DD7-4561-AABE-9E9B928D5D5C}" dt="2023-02-03T17:36:36.447" v="2870" actId="1076"/>
          <ac:picMkLst>
            <pc:docMk/>
            <pc:sldMk cId="220573037" sldId="260"/>
            <ac:picMk id="5" creationId="{126E340A-AB4A-1263-833B-C77D5EE21786}"/>
          </ac:picMkLst>
        </pc:picChg>
        <pc:picChg chg="add mod">
          <ac:chgData name="Teniente, Rosanne" userId="4704e42c-2779-4675-95e3-c43ff4825f8e" providerId="ADAL" clId="{EDE2FC4C-1DD7-4561-AABE-9E9B928D5D5C}" dt="2023-02-03T17:39:45.875" v="2989" actId="14100"/>
          <ac:picMkLst>
            <pc:docMk/>
            <pc:sldMk cId="220573037" sldId="260"/>
            <ac:picMk id="6" creationId="{56F395A0-7F6C-B53B-7F12-6C07A346B3F9}"/>
          </ac:picMkLst>
        </pc:picChg>
        <pc:picChg chg="add del mod">
          <ac:chgData name="Teniente, Rosanne" userId="4704e42c-2779-4675-95e3-c43ff4825f8e" providerId="ADAL" clId="{EDE2FC4C-1DD7-4561-AABE-9E9B928D5D5C}" dt="2023-02-03T17:35:36.201" v="2861" actId="478"/>
          <ac:picMkLst>
            <pc:docMk/>
            <pc:sldMk cId="220573037" sldId="260"/>
            <ac:picMk id="9" creationId="{232366B8-B145-A8E0-0506-C7FA2BCFD765}"/>
          </ac:picMkLst>
        </pc:picChg>
        <pc:picChg chg="del">
          <ac:chgData name="Teniente, Rosanne" userId="4704e42c-2779-4675-95e3-c43ff4825f8e" providerId="ADAL" clId="{EDE2FC4C-1DD7-4561-AABE-9E9B928D5D5C}" dt="2023-01-09T16:31:54.328" v="291" actId="478"/>
          <ac:picMkLst>
            <pc:docMk/>
            <pc:sldMk cId="220573037" sldId="260"/>
            <ac:picMk id="10" creationId="{348F69CD-C145-4664-9057-0904E63AA256}"/>
          </ac:picMkLst>
        </pc:picChg>
        <pc:picChg chg="add mod">
          <ac:chgData name="Teniente, Rosanne" userId="4704e42c-2779-4675-95e3-c43ff4825f8e" providerId="ADAL" clId="{EDE2FC4C-1DD7-4561-AABE-9E9B928D5D5C}" dt="2023-01-09T16:37:08.950" v="527" actId="1076"/>
          <ac:picMkLst>
            <pc:docMk/>
            <pc:sldMk cId="220573037" sldId="260"/>
            <ac:picMk id="12" creationId="{887C97FD-BE52-FC6D-68A8-82757B41D09E}"/>
          </ac:picMkLst>
        </pc:picChg>
        <pc:picChg chg="add del mod ord">
          <ac:chgData name="Teniente, Rosanne" userId="4704e42c-2779-4675-95e3-c43ff4825f8e" providerId="ADAL" clId="{EDE2FC4C-1DD7-4561-AABE-9E9B928D5D5C}" dt="2023-02-03T17:35:37.675" v="2862" actId="478"/>
          <ac:picMkLst>
            <pc:docMk/>
            <pc:sldMk cId="220573037" sldId="260"/>
            <ac:picMk id="13" creationId="{2B72FFB6-C8FA-4A78-2C76-20176B287853}"/>
          </ac:picMkLst>
        </pc:picChg>
      </pc:sldChg>
      <pc:sldChg chg="modSp add mod ord">
        <pc:chgData name="Teniente, Rosanne" userId="4704e42c-2779-4675-95e3-c43ff4825f8e" providerId="ADAL" clId="{EDE2FC4C-1DD7-4561-AABE-9E9B928D5D5C}" dt="2023-02-09T21:23:37.319" v="3161" actId="20577"/>
        <pc:sldMkLst>
          <pc:docMk/>
          <pc:sldMk cId="4160225573" sldId="261"/>
        </pc:sldMkLst>
        <pc:spChg chg="mod">
          <ac:chgData name="Teniente, Rosanne" userId="4704e42c-2779-4675-95e3-c43ff4825f8e" providerId="ADAL" clId="{EDE2FC4C-1DD7-4561-AABE-9E9B928D5D5C}" dt="2023-02-09T21:23:31.912" v="3153" actId="20577"/>
          <ac:spMkLst>
            <pc:docMk/>
            <pc:sldMk cId="4160225573" sldId="261"/>
            <ac:spMk id="5" creationId="{A63C3577-F31C-44B4-BD3F-C024F6E02517}"/>
          </ac:spMkLst>
        </pc:spChg>
        <pc:spChg chg="mod">
          <ac:chgData name="Teniente, Rosanne" userId="4704e42c-2779-4675-95e3-c43ff4825f8e" providerId="ADAL" clId="{EDE2FC4C-1DD7-4561-AABE-9E9B928D5D5C}" dt="2023-02-09T21:23:37.319" v="3161" actId="20577"/>
          <ac:spMkLst>
            <pc:docMk/>
            <pc:sldMk cId="4160225573" sldId="261"/>
            <ac:spMk id="6" creationId="{26D59EB1-241D-4094-9D31-E0046A29F4CC}"/>
          </ac:spMkLst>
        </pc:spChg>
      </pc:sldChg>
      <pc:sldChg chg="delSp modSp add del mod">
        <pc:chgData name="Teniente, Rosanne" userId="4704e42c-2779-4675-95e3-c43ff4825f8e" providerId="ADAL" clId="{EDE2FC4C-1DD7-4561-AABE-9E9B928D5D5C}" dt="2023-02-09T21:42:00.497" v="3358" actId="47"/>
        <pc:sldMkLst>
          <pc:docMk/>
          <pc:sldMk cId="3108216400" sldId="262"/>
        </pc:sldMkLst>
        <pc:spChg chg="mod">
          <ac:chgData name="Teniente, Rosanne" userId="4704e42c-2779-4675-95e3-c43ff4825f8e" providerId="ADAL" clId="{EDE2FC4C-1DD7-4561-AABE-9E9B928D5D5C}" dt="2023-02-09T21:41:24.263" v="3356" actId="20577"/>
          <ac:spMkLst>
            <pc:docMk/>
            <pc:sldMk cId="3108216400" sldId="262"/>
            <ac:spMk id="2" creationId="{785F377F-C99E-48CE-B973-A8103EA3496A}"/>
          </ac:spMkLst>
        </pc:spChg>
        <pc:picChg chg="del">
          <ac:chgData name="Teniente, Rosanne" userId="4704e42c-2779-4675-95e3-c43ff4825f8e" providerId="ADAL" clId="{EDE2FC4C-1DD7-4561-AABE-9E9B928D5D5C}" dt="2023-02-09T21:41:56.366" v="3357" actId="478"/>
          <ac:picMkLst>
            <pc:docMk/>
            <pc:sldMk cId="3108216400" sldId="262"/>
            <ac:picMk id="4" creationId="{873133F1-B910-40C3-8F45-0FBBBEBAD43C}"/>
          </ac:picMkLst>
        </pc:picChg>
      </pc:sldChg>
      <pc:sldChg chg="del">
        <pc:chgData name="Teniente, Rosanne" userId="4704e42c-2779-4675-95e3-c43ff4825f8e" providerId="ADAL" clId="{EDE2FC4C-1DD7-4561-AABE-9E9B928D5D5C}" dt="2023-01-09T18:12:49.212" v="2453" actId="47"/>
        <pc:sldMkLst>
          <pc:docMk/>
          <pc:sldMk cId="2491237024" sldId="266"/>
        </pc:sldMkLst>
      </pc:sldChg>
      <pc:sldChg chg="add del">
        <pc:chgData name="Teniente, Rosanne" userId="4704e42c-2779-4675-95e3-c43ff4825f8e" providerId="ADAL" clId="{EDE2FC4C-1DD7-4561-AABE-9E9B928D5D5C}" dt="2023-01-09T17:36:05.584" v="1614" actId="47"/>
        <pc:sldMkLst>
          <pc:docMk/>
          <pc:sldMk cId="890223314" sldId="269"/>
        </pc:sldMkLst>
      </pc:sldChg>
      <pc:sldChg chg="addSp delSp modSp mod addCm delCm modCm">
        <pc:chgData name="Teniente, Rosanne" userId="4704e42c-2779-4675-95e3-c43ff4825f8e" providerId="ADAL" clId="{EDE2FC4C-1DD7-4561-AABE-9E9B928D5D5C}" dt="2023-02-09T21:34:21.522" v="3262" actId="1076"/>
        <pc:sldMkLst>
          <pc:docMk/>
          <pc:sldMk cId="820003270" sldId="273"/>
        </pc:sldMkLst>
        <pc:spChg chg="mod ord">
          <ac:chgData name="Teniente, Rosanne" userId="4704e42c-2779-4675-95e3-c43ff4825f8e" providerId="ADAL" clId="{EDE2FC4C-1DD7-4561-AABE-9E9B928D5D5C}" dt="2023-02-09T21:28:13.726" v="3205" actId="166"/>
          <ac:spMkLst>
            <pc:docMk/>
            <pc:sldMk cId="820003270" sldId="273"/>
            <ac:spMk id="2" creationId="{506979E7-7088-0458-C601-0D55BCAE7374}"/>
          </ac:spMkLst>
        </pc:spChg>
        <pc:spChg chg="add del mod">
          <ac:chgData name="Teniente, Rosanne" userId="4704e42c-2779-4675-95e3-c43ff4825f8e" providerId="ADAL" clId="{EDE2FC4C-1DD7-4561-AABE-9E9B928D5D5C}" dt="2023-01-09T17:28:13.944" v="1537" actId="478"/>
          <ac:spMkLst>
            <pc:docMk/>
            <pc:sldMk cId="820003270" sldId="273"/>
            <ac:spMk id="4" creationId="{06F5ADB5-47B2-1101-09F5-1F3071334280}"/>
          </ac:spMkLst>
        </pc:spChg>
        <pc:spChg chg="add del mod">
          <ac:chgData name="Teniente, Rosanne" userId="4704e42c-2779-4675-95e3-c43ff4825f8e" providerId="ADAL" clId="{EDE2FC4C-1DD7-4561-AABE-9E9B928D5D5C}" dt="2023-01-09T17:28:18.021" v="1539" actId="478"/>
          <ac:spMkLst>
            <pc:docMk/>
            <pc:sldMk cId="820003270" sldId="273"/>
            <ac:spMk id="9" creationId="{00D5D65E-F6ED-746F-F5D4-2AA426620FC7}"/>
          </ac:spMkLst>
        </pc:spChg>
        <pc:spChg chg="add mod">
          <ac:chgData name="Teniente, Rosanne" userId="4704e42c-2779-4675-95e3-c43ff4825f8e" providerId="ADAL" clId="{EDE2FC4C-1DD7-4561-AABE-9E9B928D5D5C}" dt="2023-01-10T15:03:25.996" v="2628" actId="108"/>
          <ac:spMkLst>
            <pc:docMk/>
            <pc:sldMk cId="820003270" sldId="273"/>
            <ac:spMk id="14" creationId="{664FC093-012C-9EA7-902D-5C9005B3270D}"/>
          </ac:spMkLst>
        </pc:spChg>
        <pc:spChg chg="add mod ord">
          <ac:chgData name="Teniente, Rosanne" userId="4704e42c-2779-4675-95e3-c43ff4825f8e" providerId="ADAL" clId="{EDE2FC4C-1DD7-4561-AABE-9E9B928D5D5C}" dt="2023-02-09T21:28:04.134" v="3203" actId="166"/>
          <ac:spMkLst>
            <pc:docMk/>
            <pc:sldMk cId="820003270" sldId="273"/>
            <ac:spMk id="16" creationId="{7388E419-5AEC-B49C-3AC0-8ECEB083417A}"/>
          </ac:spMkLst>
        </pc:spChg>
        <pc:spChg chg="add mod">
          <ac:chgData name="Teniente, Rosanne" userId="4704e42c-2779-4675-95e3-c43ff4825f8e" providerId="ADAL" clId="{EDE2FC4C-1DD7-4561-AABE-9E9B928D5D5C}" dt="2023-01-10T15:03:30.377" v="2631" actId="108"/>
          <ac:spMkLst>
            <pc:docMk/>
            <pc:sldMk cId="820003270" sldId="273"/>
            <ac:spMk id="18" creationId="{4F4DC0AA-C49D-77D9-AB0C-5A94941E5320}"/>
          </ac:spMkLst>
        </pc:spChg>
        <pc:spChg chg="add mod">
          <ac:chgData name="Teniente, Rosanne" userId="4704e42c-2779-4675-95e3-c43ff4825f8e" providerId="ADAL" clId="{EDE2FC4C-1DD7-4561-AABE-9E9B928D5D5C}" dt="2023-01-10T15:03:31.833" v="2632" actId="108"/>
          <ac:spMkLst>
            <pc:docMk/>
            <pc:sldMk cId="820003270" sldId="273"/>
            <ac:spMk id="20" creationId="{45F0BBDB-389F-BE1C-BD86-736BDBADD6AF}"/>
          </ac:spMkLst>
        </pc:spChg>
        <pc:picChg chg="add mod">
          <ac:chgData name="Teniente, Rosanne" userId="4704e42c-2779-4675-95e3-c43ff4825f8e" providerId="ADAL" clId="{EDE2FC4C-1DD7-4561-AABE-9E9B928D5D5C}" dt="2023-02-09T21:31:58.691" v="3238"/>
          <ac:picMkLst>
            <pc:docMk/>
            <pc:sldMk cId="820003270" sldId="273"/>
            <ac:picMk id="3" creationId="{5134B86C-5E1E-BAC9-966C-42789328356B}"/>
          </ac:picMkLst>
        </pc:picChg>
        <pc:picChg chg="del">
          <ac:chgData name="Teniente, Rosanne" userId="4704e42c-2779-4675-95e3-c43ff4825f8e" providerId="ADAL" clId="{EDE2FC4C-1DD7-4561-AABE-9E9B928D5D5C}" dt="2023-01-09T17:28:11.771" v="1536" actId="478"/>
          <ac:picMkLst>
            <pc:docMk/>
            <pc:sldMk cId="820003270" sldId="273"/>
            <ac:picMk id="8" creationId="{D03CC79B-3B04-F6BC-837D-97F10ED3C7FB}"/>
          </ac:picMkLst>
        </pc:picChg>
        <pc:picChg chg="del">
          <ac:chgData name="Teniente, Rosanne" userId="4704e42c-2779-4675-95e3-c43ff4825f8e" providerId="ADAL" clId="{EDE2FC4C-1DD7-4561-AABE-9E9B928D5D5C}" dt="2023-01-09T17:28:15.450" v="1538" actId="478"/>
          <ac:picMkLst>
            <pc:docMk/>
            <pc:sldMk cId="820003270" sldId="273"/>
            <ac:picMk id="10" creationId="{B39814F1-16F3-D023-C3E6-034AACFEF14F}"/>
          </ac:picMkLst>
        </pc:picChg>
        <pc:picChg chg="add mod">
          <ac:chgData name="Teniente, Rosanne" userId="4704e42c-2779-4675-95e3-c43ff4825f8e" providerId="ADAL" clId="{EDE2FC4C-1DD7-4561-AABE-9E9B928D5D5C}" dt="2023-01-10T15:03:25.262" v="2627" actId="108"/>
          <ac:picMkLst>
            <pc:docMk/>
            <pc:sldMk cId="820003270" sldId="273"/>
            <ac:picMk id="12" creationId="{E743B20E-9892-2A65-F0DE-2E552DA4C50D}"/>
          </ac:picMkLst>
        </pc:picChg>
        <pc:picChg chg="add del mod">
          <ac:chgData name="Teniente, Rosanne" userId="4704e42c-2779-4675-95e3-c43ff4825f8e" providerId="ADAL" clId="{EDE2FC4C-1DD7-4561-AABE-9E9B928D5D5C}" dt="2023-01-09T17:38:45.973" v="1623" actId="478"/>
          <ac:picMkLst>
            <pc:docMk/>
            <pc:sldMk cId="820003270" sldId="273"/>
            <ac:picMk id="13" creationId="{E060ED43-7EF0-7AA1-C8B9-CD1994C061E0}"/>
          </ac:picMkLst>
        </pc:picChg>
        <pc:picChg chg="add mod">
          <ac:chgData name="Teniente, Rosanne" userId="4704e42c-2779-4675-95e3-c43ff4825f8e" providerId="ADAL" clId="{EDE2FC4C-1DD7-4561-AABE-9E9B928D5D5C}" dt="2023-01-09T17:49:31.113" v="2101" actId="1076"/>
          <ac:picMkLst>
            <pc:docMk/>
            <pc:sldMk cId="820003270" sldId="273"/>
            <ac:picMk id="15" creationId="{A391EE44-64A9-2F4C-08A4-689807031160}"/>
          </ac:picMkLst>
        </pc:picChg>
        <pc:picChg chg="add del mod">
          <ac:chgData name="Teniente, Rosanne" userId="4704e42c-2779-4675-95e3-c43ff4825f8e" providerId="ADAL" clId="{EDE2FC4C-1DD7-4561-AABE-9E9B928D5D5C}" dt="2023-01-09T17:41:03.894" v="1727" actId="478"/>
          <ac:picMkLst>
            <pc:docMk/>
            <pc:sldMk cId="820003270" sldId="273"/>
            <ac:picMk id="17" creationId="{5257CC21-214F-2E80-C55C-9C217C6D526F}"/>
          </ac:picMkLst>
        </pc:picChg>
        <pc:picChg chg="add mod">
          <ac:chgData name="Teniente, Rosanne" userId="4704e42c-2779-4675-95e3-c43ff4825f8e" providerId="ADAL" clId="{EDE2FC4C-1DD7-4561-AABE-9E9B928D5D5C}" dt="2023-02-09T21:34:07.584" v="3258" actId="14100"/>
          <ac:picMkLst>
            <pc:docMk/>
            <pc:sldMk cId="820003270" sldId="273"/>
            <ac:picMk id="19" creationId="{36F60EA4-417A-2CA3-4F59-E1E50D2ECA29}"/>
          </ac:picMkLst>
        </pc:picChg>
        <pc:picChg chg="add mod">
          <ac:chgData name="Teniente, Rosanne" userId="4704e42c-2779-4675-95e3-c43ff4825f8e" providerId="ADAL" clId="{EDE2FC4C-1DD7-4561-AABE-9E9B928D5D5C}" dt="2023-02-09T21:34:21.522" v="3262" actId="1076"/>
          <ac:picMkLst>
            <pc:docMk/>
            <pc:sldMk cId="820003270" sldId="273"/>
            <ac:picMk id="21" creationId="{A5AB7C09-1D29-202F-E692-5028B7267198}"/>
          </ac:picMkLst>
        </pc:picChg>
        <pc:extLst>
          <p:ext xmlns:p="http://schemas.openxmlformats.org/presentationml/2006/main" uri="{D6D511B9-2390-475A-947B-AFAB55BFBCF1}">
            <pc226:cmChg xmlns:pc226="http://schemas.microsoft.com/office/powerpoint/2022/06/main/command" chg="del mod">
              <pc226:chgData name="Teniente, Rosanne" userId="4704e42c-2779-4675-95e3-c43ff4825f8e" providerId="ADAL" clId="{EDE2FC4C-1DD7-4561-AABE-9E9B928D5D5C}" dt="2023-02-09T21:34:18.953" v="3261"/>
              <pc2:cmMkLst xmlns:pc2="http://schemas.microsoft.com/office/powerpoint/2019/9/main/command">
                <pc:docMk/>
                <pc:sldMk cId="820003270" sldId="273"/>
                <pc2:cmMk id="{75B4528C-5A08-47E8-8A34-73D56ED0DCD6}"/>
              </pc2:cmMkLst>
            </pc226:cmChg>
          </p:ext>
        </pc:extLst>
      </pc:sldChg>
      <pc:sldChg chg="add del">
        <pc:chgData name="Teniente, Rosanne" userId="4704e42c-2779-4675-95e3-c43ff4825f8e" providerId="ADAL" clId="{EDE2FC4C-1DD7-4561-AABE-9E9B928D5D5C}" dt="2023-01-09T17:35:57.237" v="1604" actId="47"/>
        <pc:sldMkLst>
          <pc:docMk/>
          <pc:sldMk cId="860689912" sldId="274"/>
        </pc:sldMkLst>
      </pc:sldChg>
      <pc:sldChg chg="add del">
        <pc:chgData name="Teniente, Rosanne" userId="4704e42c-2779-4675-95e3-c43ff4825f8e" providerId="ADAL" clId="{EDE2FC4C-1DD7-4561-AABE-9E9B928D5D5C}" dt="2023-01-09T17:35:58.563" v="1605" actId="47"/>
        <pc:sldMkLst>
          <pc:docMk/>
          <pc:sldMk cId="3262734491" sldId="275"/>
        </pc:sldMkLst>
      </pc:sldChg>
      <pc:sldChg chg="add del">
        <pc:chgData name="Teniente, Rosanne" userId="4704e42c-2779-4675-95e3-c43ff4825f8e" providerId="ADAL" clId="{EDE2FC4C-1DD7-4561-AABE-9E9B928D5D5C}" dt="2023-01-09T17:35:59.897" v="1606" actId="47"/>
        <pc:sldMkLst>
          <pc:docMk/>
          <pc:sldMk cId="1344509529" sldId="276"/>
        </pc:sldMkLst>
      </pc:sldChg>
      <pc:sldChg chg="add del">
        <pc:chgData name="Teniente, Rosanne" userId="4704e42c-2779-4675-95e3-c43ff4825f8e" providerId="ADAL" clId="{EDE2FC4C-1DD7-4561-AABE-9E9B928D5D5C}" dt="2023-01-09T17:36:01.053" v="1607" actId="47"/>
        <pc:sldMkLst>
          <pc:docMk/>
          <pc:sldMk cId="1219133302" sldId="277"/>
        </pc:sldMkLst>
      </pc:sldChg>
      <pc:sldChg chg="add del">
        <pc:chgData name="Teniente, Rosanne" userId="4704e42c-2779-4675-95e3-c43ff4825f8e" providerId="ADAL" clId="{EDE2FC4C-1DD7-4561-AABE-9E9B928D5D5C}" dt="2023-01-09T17:36:01.812" v="1608" actId="47"/>
        <pc:sldMkLst>
          <pc:docMk/>
          <pc:sldMk cId="1208066" sldId="278"/>
        </pc:sldMkLst>
      </pc:sldChg>
      <pc:sldChg chg="add del">
        <pc:chgData name="Teniente, Rosanne" userId="4704e42c-2779-4675-95e3-c43ff4825f8e" providerId="ADAL" clId="{EDE2FC4C-1DD7-4561-AABE-9E9B928D5D5C}" dt="2023-01-09T17:36:02.385" v="1609" actId="47"/>
        <pc:sldMkLst>
          <pc:docMk/>
          <pc:sldMk cId="3694998810" sldId="279"/>
        </pc:sldMkLst>
      </pc:sldChg>
      <pc:sldChg chg="add del">
        <pc:chgData name="Teniente, Rosanne" userId="4704e42c-2779-4675-95e3-c43ff4825f8e" providerId="ADAL" clId="{EDE2FC4C-1DD7-4561-AABE-9E9B928D5D5C}" dt="2023-01-09T17:36:02.983" v="1610" actId="47"/>
        <pc:sldMkLst>
          <pc:docMk/>
          <pc:sldMk cId="895108638" sldId="280"/>
        </pc:sldMkLst>
      </pc:sldChg>
      <pc:sldChg chg="add del">
        <pc:chgData name="Teniente, Rosanne" userId="4704e42c-2779-4675-95e3-c43ff4825f8e" providerId="ADAL" clId="{EDE2FC4C-1DD7-4561-AABE-9E9B928D5D5C}" dt="2023-01-09T17:36:03.538" v="1611" actId="47"/>
        <pc:sldMkLst>
          <pc:docMk/>
          <pc:sldMk cId="2100368551" sldId="281"/>
        </pc:sldMkLst>
      </pc:sldChg>
      <pc:sldChg chg="add del">
        <pc:chgData name="Teniente, Rosanne" userId="4704e42c-2779-4675-95e3-c43ff4825f8e" providerId="ADAL" clId="{EDE2FC4C-1DD7-4561-AABE-9E9B928D5D5C}" dt="2023-01-09T17:36:04.116" v="1612" actId="47"/>
        <pc:sldMkLst>
          <pc:docMk/>
          <pc:sldMk cId="2105060047" sldId="282"/>
        </pc:sldMkLst>
      </pc:sldChg>
      <pc:sldChg chg="add del">
        <pc:chgData name="Teniente, Rosanne" userId="4704e42c-2779-4675-95e3-c43ff4825f8e" providerId="ADAL" clId="{EDE2FC4C-1DD7-4561-AABE-9E9B928D5D5C}" dt="2023-01-09T17:36:04.834" v="1613" actId="47"/>
        <pc:sldMkLst>
          <pc:docMk/>
          <pc:sldMk cId="70005981" sldId="283"/>
        </pc:sldMkLst>
      </pc:sldChg>
      <pc:sldChg chg="modSp del mod">
        <pc:chgData name="Teniente, Rosanne" userId="4704e42c-2779-4675-95e3-c43ff4825f8e" providerId="ADAL" clId="{EDE2FC4C-1DD7-4561-AABE-9E9B928D5D5C}" dt="2023-01-13T20:14:56.707" v="2834" actId="47"/>
        <pc:sldMkLst>
          <pc:docMk/>
          <pc:sldMk cId="1602814547" sldId="284"/>
        </pc:sldMkLst>
        <pc:picChg chg="mod modCrop">
          <ac:chgData name="Teniente, Rosanne" userId="4704e42c-2779-4675-95e3-c43ff4825f8e" providerId="ADAL" clId="{EDE2FC4C-1DD7-4561-AABE-9E9B928D5D5C}" dt="2023-01-11T21:14:05.545" v="2696" actId="732"/>
          <ac:picMkLst>
            <pc:docMk/>
            <pc:sldMk cId="1602814547" sldId="284"/>
            <ac:picMk id="17" creationId="{7A19C40C-DAB4-2786-B405-E4F2DF3B3524}"/>
          </ac:picMkLst>
        </pc:picChg>
        <pc:picChg chg="mod modCrop">
          <ac:chgData name="Teniente, Rosanne" userId="4704e42c-2779-4675-95e3-c43ff4825f8e" providerId="ADAL" clId="{EDE2FC4C-1DD7-4561-AABE-9E9B928D5D5C}" dt="2023-01-12T21:57:50.096" v="2801" actId="732"/>
          <ac:picMkLst>
            <pc:docMk/>
            <pc:sldMk cId="1602814547" sldId="284"/>
            <ac:picMk id="18" creationId="{599CB1F3-008F-6130-899D-0CC270A8B7B8}"/>
          </ac:picMkLst>
        </pc:picChg>
      </pc:sldChg>
      <pc:sldChg chg="modSp del mod">
        <pc:chgData name="Teniente, Rosanne" userId="4704e42c-2779-4675-95e3-c43ff4825f8e" providerId="ADAL" clId="{EDE2FC4C-1DD7-4561-AABE-9E9B928D5D5C}" dt="2023-01-13T20:14:57.601" v="2836" actId="47"/>
        <pc:sldMkLst>
          <pc:docMk/>
          <pc:sldMk cId="1921614751" sldId="288"/>
        </pc:sldMkLst>
        <pc:picChg chg="mod modCrop">
          <ac:chgData name="Teniente, Rosanne" userId="4704e42c-2779-4675-95e3-c43ff4825f8e" providerId="ADAL" clId="{EDE2FC4C-1DD7-4561-AABE-9E9B928D5D5C}" dt="2023-01-11T22:10:46.933" v="2749" actId="732"/>
          <ac:picMkLst>
            <pc:docMk/>
            <pc:sldMk cId="1921614751" sldId="288"/>
            <ac:picMk id="17" creationId="{7A19C40C-DAB4-2786-B405-E4F2DF3B3524}"/>
          </ac:picMkLst>
        </pc:picChg>
        <pc:picChg chg="mod modCrop">
          <ac:chgData name="Teniente, Rosanne" userId="4704e42c-2779-4675-95e3-c43ff4825f8e" providerId="ADAL" clId="{EDE2FC4C-1DD7-4561-AABE-9E9B928D5D5C}" dt="2023-01-12T20:27:51.283" v="2764" actId="732"/>
          <ac:picMkLst>
            <pc:docMk/>
            <pc:sldMk cId="1921614751" sldId="288"/>
            <ac:picMk id="18" creationId="{599CB1F3-008F-6130-899D-0CC270A8B7B8}"/>
          </ac:picMkLst>
        </pc:picChg>
      </pc:sldChg>
      <pc:sldChg chg="modSp del mod">
        <pc:chgData name="Teniente, Rosanne" userId="4704e42c-2779-4675-95e3-c43ff4825f8e" providerId="ADAL" clId="{EDE2FC4C-1DD7-4561-AABE-9E9B928D5D5C}" dt="2023-01-13T20:14:58.345" v="2838" actId="47"/>
        <pc:sldMkLst>
          <pc:docMk/>
          <pc:sldMk cId="526850500" sldId="289"/>
        </pc:sldMkLst>
        <pc:picChg chg="mod modCrop">
          <ac:chgData name="Teniente, Rosanne" userId="4704e42c-2779-4675-95e3-c43ff4825f8e" providerId="ADAL" clId="{EDE2FC4C-1DD7-4561-AABE-9E9B928D5D5C}" dt="2023-01-12T22:22:08.043" v="2823" actId="732"/>
          <ac:picMkLst>
            <pc:docMk/>
            <pc:sldMk cId="526850500" sldId="289"/>
            <ac:picMk id="17" creationId="{7A19C40C-DAB4-2786-B405-E4F2DF3B3524}"/>
          </ac:picMkLst>
        </pc:picChg>
        <pc:picChg chg="mod modCrop">
          <ac:chgData name="Teniente, Rosanne" userId="4704e42c-2779-4675-95e3-c43ff4825f8e" providerId="ADAL" clId="{EDE2FC4C-1DD7-4561-AABE-9E9B928D5D5C}" dt="2023-01-12T22:12:27.279" v="2816" actId="732"/>
          <ac:picMkLst>
            <pc:docMk/>
            <pc:sldMk cId="526850500" sldId="289"/>
            <ac:picMk id="18" creationId="{599CB1F3-008F-6130-899D-0CC270A8B7B8}"/>
          </ac:picMkLst>
        </pc:picChg>
      </pc:sldChg>
      <pc:sldChg chg="modSp del mod">
        <pc:chgData name="Teniente, Rosanne" userId="4704e42c-2779-4675-95e3-c43ff4825f8e" providerId="ADAL" clId="{EDE2FC4C-1DD7-4561-AABE-9E9B928D5D5C}" dt="2023-01-13T20:14:59.094" v="2840" actId="47"/>
        <pc:sldMkLst>
          <pc:docMk/>
          <pc:sldMk cId="2530566479" sldId="290"/>
        </pc:sldMkLst>
        <pc:picChg chg="mod modCrop">
          <ac:chgData name="Teniente, Rosanne" userId="4704e42c-2779-4675-95e3-c43ff4825f8e" providerId="ADAL" clId="{EDE2FC4C-1DD7-4561-AABE-9E9B928D5D5C}" dt="2023-01-12T21:25:06.150" v="2782" actId="732"/>
          <ac:picMkLst>
            <pc:docMk/>
            <pc:sldMk cId="2530566479" sldId="290"/>
            <ac:picMk id="18" creationId="{599CB1F3-008F-6130-899D-0CC270A8B7B8}"/>
          </ac:picMkLst>
        </pc:picChg>
      </pc:sldChg>
      <pc:sldChg chg="del">
        <pc:chgData name="Teniente, Rosanne" userId="4704e42c-2779-4675-95e3-c43ff4825f8e" providerId="ADAL" clId="{EDE2FC4C-1DD7-4561-AABE-9E9B928D5D5C}" dt="2023-01-13T20:15:01.126" v="2845" actId="47"/>
        <pc:sldMkLst>
          <pc:docMk/>
          <pc:sldMk cId="3900325179" sldId="291"/>
        </pc:sldMkLst>
      </pc:sldChg>
      <pc:sldChg chg="del">
        <pc:chgData name="Teniente, Rosanne" userId="4704e42c-2779-4675-95e3-c43ff4825f8e" providerId="ADAL" clId="{EDE2FC4C-1DD7-4561-AABE-9E9B928D5D5C}" dt="2023-01-13T20:14:59.496" v="2841" actId="47"/>
        <pc:sldMkLst>
          <pc:docMk/>
          <pc:sldMk cId="2801070774" sldId="292"/>
        </pc:sldMkLst>
      </pc:sldChg>
      <pc:sldChg chg="del">
        <pc:chgData name="Teniente, Rosanne" userId="4704e42c-2779-4675-95e3-c43ff4825f8e" providerId="ADAL" clId="{EDE2FC4C-1DD7-4561-AABE-9E9B928D5D5C}" dt="2023-01-13T20:14:59.873" v="2842" actId="47"/>
        <pc:sldMkLst>
          <pc:docMk/>
          <pc:sldMk cId="586262496" sldId="293"/>
        </pc:sldMkLst>
      </pc:sldChg>
      <pc:sldChg chg="modSp del mod">
        <pc:chgData name="Teniente, Rosanne" userId="4704e42c-2779-4675-95e3-c43ff4825f8e" providerId="ADAL" clId="{EDE2FC4C-1DD7-4561-AABE-9E9B928D5D5C}" dt="2023-01-13T20:15:00.688" v="2844" actId="47"/>
        <pc:sldMkLst>
          <pc:docMk/>
          <pc:sldMk cId="700198743" sldId="294"/>
        </pc:sldMkLst>
        <pc:picChg chg="mod modCrop">
          <ac:chgData name="Teniente, Rosanne" userId="4704e42c-2779-4675-95e3-c43ff4825f8e" providerId="ADAL" clId="{EDE2FC4C-1DD7-4561-AABE-9E9B928D5D5C}" dt="2023-01-12T20:18:14.221" v="2756" actId="732"/>
          <ac:picMkLst>
            <pc:docMk/>
            <pc:sldMk cId="700198743" sldId="294"/>
            <ac:picMk id="17" creationId="{7A19C40C-DAB4-2786-B405-E4F2DF3B3524}"/>
          </ac:picMkLst>
        </pc:picChg>
      </pc:sldChg>
      <pc:sldChg chg="modSp del mod">
        <pc:chgData name="Teniente, Rosanne" userId="4704e42c-2779-4675-95e3-c43ff4825f8e" providerId="ADAL" clId="{EDE2FC4C-1DD7-4561-AABE-9E9B928D5D5C}" dt="2023-01-13T20:14:58.732" v="2839" actId="47"/>
        <pc:sldMkLst>
          <pc:docMk/>
          <pc:sldMk cId="1449722965" sldId="295"/>
        </pc:sldMkLst>
        <pc:picChg chg="mod modCrop">
          <ac:chgData name="Teniente, Rosanne" userId="4704e42c-2779-4675-95e3-c43ff4825f8e" providerId="ADAL" clId="{EDE2FC4C-1DD7-4561-AABE-9E9B928D5D5C}" dt="2023-01-12T22:10:04.604" v="2809" actId="732"/>
          <ac:picMkLst>
            <pc:docMk/>
            <pc:sldMk cId="1449722965" sldId="295"/>
            <ac:picMk id="17" creationId="{7A19C40C-DAB4-2786-B405-E4F2DF3B3524}"/>
          </ac:picMkLst>
        </pc:picChg>
      </pc:sldChg>
      <pc:sldChg chg="modSp del mod">
        <pc:chgData name="Teniente, Rosanne" userId="4704e42c-2779-4675-95e3-c43ff4825f8e" providerId="ADAL" clId="{EDE2FC4C-1DD7-4561-AABE-9E9B928D5D5C}" dt="2023-01-13T20:14:57.985" v="2837" actId="47"/>
        <pc:sldMkLst>
          <pc:docMk/>
          <pc:sldMk cId="4277627987" sldId="296"/>
        </pc:sldMkLst>
        <pc:picChg chg="mod modCrop">
          <ac:chgData name="Teniente, Rosanne" userId="4704e42c-2779-4675-95e3-c43ff4825f8e" providerId="ADAL" clId="{EDE2FC4C-1DD7-4561-AABE-9E9B928D5D5C}" dt="2023-01-13T16:33:48.261" v="2832" actId="732"/>
          <ac:picMkLst>
            <pc:docMk/>
            <pc:sldMk cId="4277627987" sldId="296"/>
            <ac:picMk id="17" creationId="{7A19C40C-DAB4-2786-B405-E4F2DF3B3524}"/>
          </ac:picMkLst>
        </pc:picChg>
      </pc:sldChg>
      <pc:sldChg chg="del">
        <pc:chgData name="Teniente, Rosanne" userId="4704e42c-2779-4675-95e3-c43ff4825f8e" providerId="ADAL" clId="{EDE2FC4C-1DD7-4561-AABE-9E9B928D5D5C}" dt="2023-01-13T20:15:00.293" v="2843" actId="47"/>
        <pc:sldMkLst>
          <pc:docMk/>
          <pc:sldMk cId="2791250150" sldId="297"/>
        </pc:sldMkLst>
      </pc:sldChg>
      <pc:sldChg chg="modSp del mod">
        <pc:chgData name="Teniente, Rosanne" userId="4704e42c-2779-4675-95e3-c43ff4825f8e" providerId="ADAL" clId="{EDE2FC4C-1DD7-4561-AABE-9E9B928D5D5C}" dt="2023-01-12T22:19:11.763" v="2817" actId="47"/>
        <pc:sldMkLst>
          <pc:docMk/>
          <pc:sldMk cId="2494546516" sldId="298"/>
        </pc:sldMkLst>
        <pc:picChg chg="mod modCrop">
          <ac:chgData name="Teniente, Rosanne" userId="4704e42c-2779-4675-95e3-c43ff4825f8e" providerId="ADAL" clId="{EDE2FC4C-1DD7-4561-AABE-9E9B928D5D5C}" dt="2023-01-11T21:36:36.085" v="2716" actId="732"/>
          <ac:picMkLst>
            <pc:docMk/>
            <pc:sldMk cId="2494546516" sldId="298"/>
            <ac:picMk id="17" creationId="{7A19C40C-DAB4-2786-B405-E4F2DF3B3524}"/>
          </ac:picMkLst>
        </pc:picChg>
      </pc:sldChg>
      <pc:sldChg chg="modSp del mod">
        <pc:chgData name="Teniente, Rosanne" userId="4704e42c-2779-4675-95e3-c43ff4825f8e" providerId="ADAL" clId="{EDE2FC4C-1DD7-4561-AABE-9E9B928D5D5C}" dt="2023-01-13T20:14:57.184" v="2835" actId="47"/>
        <pc:sldMkLst>
          <pc:docMk/>
          <pc:sldMk cId="3770865695" sldId="299"/>
        </pc:sldMkLst>
        <pc:picChg chg="mod modCrop">
          <ac:chgData name="Teniente, Rosanne" userId="4704e42c-2779-4675-95e3-c43ff4825f8e" providerId="ADAL" clId="{EDE2FC4C-1DD7-4561-AABE-9E9B928D5D5C}" dt="2023-01-11T21:29:55.884" v="2702" actId="732"/>
          <ac:picMkLst>
            <pc:docMk/>
            <pc:sldMk cId="3770865695" sldId="299"/>
            <ac:picMk id="18" creationId="{599CB1F3-008F-6130-899D-0CC270A8B7B8}"/>
          </ac:picMkLst>
        </pc:picChg>
      </pc:sldChg>
      <pc:sldChg chg="modSp add del mod">
        <pc:chgData name="Teniente, Rosanne" userId="4704e42c-2779-4675-95e3-c43ff4825f8e" providerId="ADAL" clId="{EDE2FC4C-1DD7-4561-AABE-9E9B928D5D5C}" dt="2023-02-09T21:23:18.805" v="3130" actId="47"/>
        <pc:sldMkLst>
          <pc:docMk/>
          <pc:sldMk cId="1744462362" sldId="300"/>
        </pc:sldMkLst>
        <pc:spChg chg="mod">
          <ac:chgData name="Teniente, Rosanne" userId="4704e42c-2779-4675-95e3-c43ff4825f8e" providerId="ADAL" clId="{EDE2FC4C-1DD7-4561-AABE-9E9B928D5D5C}" dt="2023-01-09T16:27:07.529" v="29" actId="20577"/>
          <ac:spMkLst>
            <pc:docMk/>
            <pc:sldMk cId="1744462362" sldId="300"/>
            <ac:spMk id="2" creationId="{36701F9C-ECBD-4EE8-B54F-232488E07FAC}"/>
          </ac:spMkLst>
        </pc:spChg>
      </pc:sldChg>
      <pc:sldChg chg="del">
        <pc:chgData name="Teniente, Rosanne" userId="4704e42c-2779-4675-95e3-c43ff4825f8e" providerId="ADAL" clId="{EDE2FC4C-1DD7-4561-AABE-9E9B928D5D5C}" dt="2023-01-13T20:14:56.093" v="2833" actId="47"/>
        <pc:sldMkLst>
          <pc:docMk/>
          <pc:sldMk cId="2280069992" sldId="301"/>
        </pc:sldMkLst>
      </pc:sldChg>
      <pc:sldChg chg="del">
        <pc:chgData name="Teniente, Rosanne" userId="4704e42c-2779-4675-95e3-c43ff4825f8e" providerId="ADAL" clId="{EDE2FC4C-1DD7-4561-AABE-9E9B928D5D5C}" dt="2023-02-09T21:39:26.119" v="3341" actId="47"/>
        <pc:sldMkLst>
          <pc:docMk/>
          <pc:sldMk cId="2065250840" sldId="303"/>
        </pc:sldMkLst>
      </pc:sldChg>
      <pc:sldChg chg="addSp delSp modSp add mod addCm delCm modCm">
        <pc:chgData name="Teniente, Rosanne" userId="4704e42c-2779-4675-95e3-c43ff4825f8e" providerId="ADAL" clId="{EDE2FC4C-1DD7-4561-AABE-9E9B928D5D5C}" dt="2023-02-09T21:55:27.282" v="3873"/>
        <pc:sldMkLst>
          <pc:docMk/>
          <pc:sldMk cId="2065023575" sldId="304"/>
        </pc:sldMkLst>
        <pc:spChg chg="mod">
          <ac:chgData name="Teniente, Rosanne" userId="4704e42c-2779-4675-95e3-c43ff4825f8e" providerId="ADAL" clId="{EDE2FC4C-1DD7-4561-AABE-9E9B928D5D5C}" dt="2023-02-09T21:35:57.544" v="3331" actId="1076"/>
          <ac:spMkLst>
            <pc:docMk/>
            <pc:sldMk cId="2065023575" sldId="304"/>
            <ac:spMk id="2" creationId="{8166F096-9EA2-4092-B875-D643572F59CA}"/>
          </ac:spMkLst>
        </pc:spChg>
        <pc:spChg chg="mod">
          <ac:chgData name="Teniente, Rosanne" userId="4704e42c-2779-4675-95e3-c43ff4825f8e" providerId="ADAL" clId="{EDE2FC4C-1DD7-4561-AABE-9E9B928D5D5C}" dt="2023-02-09T21:48:17.333" v="3775" actId="14100"/>
          <ac:spMkLst>
            <pc:docMk/>
            <pc:sldMk cId="2065023575" sldId="304"/>
            <ac:spMk id="4" creationId="{06C8F0C8-316A-4C80-9BC0-296A82B5DD34}"/>
          </ac:spMkLst>
        </pc:spChg>
        <pc:spChg chg="add mod">
          <ac:chgData name="Teniente, Rosanne" userId="4704e42c-2779-4675-95e3-c43ff4825f8e" providerId="ADAL" clId="{EDE2FC4C-1DD7-4561-AABE-9E9B928D5D5C}" dt="2023-02-09T21:26:10.008" v="3188" actId="108"/>
          <ac:spMkLst>
            <pc:docMk/>
            <pc:sldMk cId="2065023575" sldId="304"/>
            <ac:spMk id="14" creationId="{68F021FF-A64B-BF2C-5549-862CA24D9B95}"/>
          </ac:spMkLst>
        </pc:spChg>
        <pc:spChg chg="add mod">
          <ac:chgData name="Teniente, Rosanne" userId="4704e42c-2779-4675-95e3-c43ff4825f8e" providerId="ADAL" clId="{EDE2FC4C-1DD7-4561-AABE-9E9B928D5D5C}" dt="2023-02-09T21:26:11.252" v="3189" actId="108"/>
          <ac:spMkLst>
            <pc:docMk/>
            <pc:sldMk cId="2065023575" sldId="304"/>
            <ac:spMk id="18" creationId="{A721B888-8385-A341-2FB1-B18C59E77F58}"/>
          </ac:spMkLst>
        </pc:spChg>
        <pc:picChg chg="add mod ord">
          <ac:chgData name="Teniente, Rosanne" userId="4704e42c-2779-4675-95e3-c43ff4825f8e" providerId="ADAL" clId="{EDE2FC4C-1DD7-4561-AABE-9E9B928D5D5C}" dt="2023-02-09T21:36:00.835" v="3332" actId="1076"/>
          <ac:picMkLst>
            <pc:docMk/>
            <pc:sldMk cId="2065023575" sldId="304"/>
            <ac:picMk id="3" creationId="{8FC52A67-29F2-6520-B26B-11D89C4830EC}"/>
          </ac:picMkLst>
        </pc:picChg>
        <pc:picChg chg="add del mod modCrop">
          <ac:chgData name="Teniente, Rosanne" userId="4704e42c-2779-4675-95e3-c43ff4825f8e" providerId="ADAL" clId="{EDE2FC4C-1DD7-4561-AABE-9E9B928D5D5C}" dt="2023-01-09T16:44:24.107" v="672" actId="478"/>
          <ac:picMkLst>
            <pc:docMk/>
            <pc:sldMk cId="2065023575" sldId="304"/>
            <ac:picMk id="5" creationId="{06DE3594-C57E-CC4F-F729-157494D34AD0}"/>
          </ac:picMkLst>
        </pc:picChg>
        <pc:picChg chg="add mod ord">
          <ac:chgData name="Teniente, Rosanne" userId="4704e42c-2779-4675-95e3-c43ff4825f8e" providerId="ADAL" clId="{EDE2FC4C-1DD7-4561-AABE-9E9B928D5D5C}" dt="2023-02-03T17:40:08.923" v="2994" actId="1076"/>
          <ac:picMkLst>
            <pc:docMk/>
            <pc:sldMk cId="2065023575" sldId="304"/>
            <ac:picMk id="5" creationId="{4BE22E90-3B05-6F7C-FE3C-DAC9AA425264}"/>
          </ac:picMkLst>
        </pc:picChg>
        <pc:picChg chg="del">
          <ac:chgData name="Teniente, Rosanne" userId="4704e42c-2779-4675-95e3-c43ff4825f8e" providerId="ADAL" clId="{EDE2FC4C-1DD7-4561-AABE-9E9B928D5D5C}" dt="2023-01-09T16:42:12.107" v="599" actId="21"/>
          <ac:picMkLst>
            <pc:docMk/>
            <pc:sldMk cId="2065023575" sldId="304"/>
            <ac:picMk id="9" creationId="{232366B8-B145-A8E0-0506-C7FA2BCFD765}"/>
          </ac:picMkLst>
        </pc:picChg>
        <pc:picChg chg="add del mod ord">
          <ac:chgData name="Teniente, Rosanne" userId="4704e42c-2779-4675-95e3-c43ff4825f8e" providerId="ADAL" clId="{EDE2FC4C-1DD7-4561-AABE-9E9B928D5D5C}" dt="2023-02-03T17:38:09.396" v="2972" actId="478"/>
          <ac:picMkLst>
            <pc:docMk/>
            <pc:sldMk cId="2065023575" sldId="304"/>
            <ac:picMk id="10" creationId="{9EC10740-B371-E11F-A874-09D3F7D2C224}"/>
          </ac:picMkLst>
        </pc:picChg>
        <pc:picChg chg="add mod">
          <ac:chgData name="Teniente, Rosanne" userId="4704e42c-2779-4675-95e3-c43ff4825f8e" providerId="ADAL" clId="{EDE2FC4C-1DD7-4561-AABE-9E9B928D5D5C}" dt="2023-02-09T21:36:06.891" v="3333" actId="1076"/>
          <ac:picMkLst>
            <pc:docMk/>
            <pc:sldMk cId="2065023575" sldId="304"/>
            <ac:picMk id="13" creationId="{2E46C631-4AEF-3D20-F05C-48736217D686}"/>
          </ac:picMkLst>
        </pc:picChg>
        <pc:picChg chg="add del mod ord">
          <ac:chgData name="Teniente, Rosanne" userId="4704e42c-2779-4675-95e3-c43ff4825f8e" providerId="ADAL" clId="{EDE2FC4C-1DD7-4561-AABE-9E9B928D5D5C}" dt="2023-02-03T17:38:29.235" v="2978" actId="478"/>
          <ac:picMkLst>
            <pc:docMk/>
            <pc:sldMk cId="2065023575" sldId="304"/>
            <ac:picMk id="16" creationId="{3C34F98C-FA66-1433-4785-04868104CD26}"/>
          </ac:picMkLst>
        </pc:picChg>
        <pc:picChg chg="add mod">
          <ac:chgData name="Teniente, Rosanne" userId="4704e42c-2779-4675-95e3-c43ff4825f8e" providerId="ADAL" clId="{EDE2FC4C-1DD7-4561-AABE-9E9B928D5D5C}" dt="2023-02-03T17:38:36.310" v="2981" actId="1076"/>
          <ac:picMkLst>
            <pc:docMk/>
            <pc:sldMk cId="2065023575" sldId="304"/>
            <ac:picMk id="17" creationId="{F83EDCEC-F8CE-B552-39A8-53CAFC26DDD0}"/>
          </ac:picMkLst>
        </pc:picChg>
        <pc:picChg chg="add mod">
          <ac:chgData name="Teniente, Rosanne" userId="4704e42c-2779-4675-95e3-c43ff4825f8e" providerId="ADAL" clId="{EDE2FC4C-1DD7-4561-AABE-9E9B928D5D5C}" dt="2023-02-03T17:40:18.812" v="2998" actId="1076"/>
          <ac:picMkLst>
            <pc:docMk/>
            <pc:sldMk cId="2065023575" sldId="304"/>
            <ac:picMk id="19" creationId="{2AF5EF58-3B75-F10A-4802-48F4195482F5}"/>
          </ac:picMkLst>
        </pc:picChg>
        <pc:picChg chg="add mod">
          <ac:chgData name="Teniente, Rosanne" userId="4704e42c-2779-4675-95e3-c43ff4825f8e" providerId="ADAL" clId="{EDE2FC4C-1DD7-4561-AABE-9E9B928D5D5C}" dt="2023-02-03T17:38:22.047" v="2975" actId="1076"/>
          <ac:picMkLst>
            <pc:docMk/>
            <pc:sldMk cId="2065023575" sldId="304"/>
            <ac:picMk id="21" creationId="{D84CD5E3-7D40-EECB-2DBA-B1EC078FFF98}"/>
          </ac:picMkLst>
        </pc:picChg>
        <pc:extLst>
          <p:ext xmlns:p="http://schemas.openxmlformats.org/presentationml/2006/main" uri="{D6D511B9-2390-475A-947B-AFAB55BFBCF1}">
            <pc226:cmChg xmlns:pc226="http://schemas.microsoft.com/office/powerpoint/2022/06/main/command" chg="add del mod">
              <pc226:chgData name="Teniente, Rosanne" userId="4704e42c-2779-4675-95e3-c43ff4825f8e" providerId="ADAL" clId="{EDE2FC4C-1DD7-4561-AABE-9E9B928D5D5C}" dt="2023-02-09T21:55:27.282" v="3873"/>
              <pc2:cmMkLst xmlns:pc2="http://schemas.microsoft.com/office/powerpoint/2019/9/main/command">
                <pc:docMk/>
                <pc:sldMk cId="2065023575" sldId="304"/>
                <pc2:cmMk id="{176E3FA0-BDCE-4EB3-AAE2-11C730514BAC}"/>
              </pc2:cmMkLst>
              <pc226:cmRplyChg chg="add">
                <pc226:chgData name="Teniente, Rosanne" userId="4704e42c-2779-4675-95e3-c43ff4825f8e" providerId="ADAL" clId="{EDE2FC4C-1DD7-4561-AABE-9E9B928D5D5C}" dt="2023-02-09T21:47:47.470" v="3735"/>
                <pc2:cmRplyMkLst xmlns:pc2="http://schemas.microsoft.com/office/powerpoint/2019/9/main/command">
                  <pc:docMk/>
                  <pc:sldMk cId="2065023575" sldId="304"/>
                  <pc2:cmMk id="{176E3FA0-BDCE-4EB3-AAE2-11C730514BAC}"/>
                  <pc2:cmRplyMk id="{042F8890-75CC-436C-A375-A6099DBF6328}"/>
                </pc2:cmRplyMkLst>
              </pc226:cmRplyChg>
            </pc226:cmChg>
            <pc226:cmChg xmlns:pc226="http://schemas.microsoft.com/office/powerpoint/2022/06/main/command" chg="del">
              <pc226:chgData name="Teniente, Rosanne" userId="4704e42c-2779-4675-95e3-c43ff4825f8e" providerId="ADAL" clId="{EDE2FC4C-1DD7-4561-AABE-9E9B928D5D5C}" dt="2023-02-09T21:25:30.111" v="3182"/>
              <pc2:cmMkLst xmlns:pc2="http://schemas.microsoft.com/office/powerpoint/2019/9/main/command">
                <pc:docMk/>
                <pc:sldMk cId="2065023575" sldId="304"/>
                <pc2:cmMk id="{649F88B5-1486-41D5-9005-E26166890AD5}"/>
              </pc2:cmMkLst>
            </pc226:cmChg>
          </p:ext>
        </pc:extLst>
      </pc:sldChg>
      <pc:sldChg chg="addSp delSp modSp add mod ord addCm delCm">
        <pc:chgData name="Teniente, Rosanne" userId="4704e42c-2779-4675-95e3-c43ff4825f8e" providerId="ADAL" clId="{EDE2FC4C-1DD7-4561-AABE-9E9B928D5D5C}" dt="2023-02-09T21:34:58.026" v="3271" actId="14100"/>
        <pc:sldMkLst>
          <pc:docMk/>
          <pc:sldMk cId="1006404608" sldId="305"/>
        </pc:sldMkLst>
        <pc:spChg chg="mod">
          <ac:chgData name="Teniente, Rosanne" userId="4704e42c-2779-4675-95e3-c43ff4825f8e" providerId="ADAL" clId="{EDE2FC4C-1DD7-4561-AABE-9E9B928D5D5C}" dt="2023-02-09T21:25:14.084" v="3180" actId="207"/>
          <ac:spMkLst>
            <pc:docMk/>
            <pc:sldMk cId="1006404608" sldId="305"/>
            <ac:spMk id="2" creationId="{8166F096-9EA2-4092-B875-D643572F59CA}"/>
          </ac:spMkLst>
        </pc:spChg>
        <pc:spChg chg="del">
          <ac:chgData name="Teniente, Rosanne" userId="4704e42c-2779-4675-95e3-c43ff4825f8e" providerId="ADAL" clId="{EDE2FC4C-1DD7-4561-AABE-9E9B928D5D5C}" dt="2023-01-09T16:57:34.095" v="994" actId="478"/>
          <ac:spMkLst>
            <pc:docMk/>
            <pc:sldMk cId="1006404608" sldId="305"/>
            <ac:spMk id="4" creationId="{06C8F0C8-316A-4C80-9BC0-296A82B5DD34}"/>
          </ac:spMkLst>
        </pc:spChg>
        <pc:spChg chg="add del mod">
          <ac:chgData name="Teniente, Rosanne" userId="4704e42c-2779-4675-95e3-c43ff4825f8e" providerId="ADAL" clId="{EDE2FC4C-1DD7-4561-AABE-9E9B928D5D5C}" dt="2023-01-09T16:58:13.320" v="1116" actId="478"/>
          <ac:spMkLst>
            <pc:docMk/>
            <pc:sldMk cId="1006404608" sldId="305"/>
            <ac:spMk id="5" creationId="{F7AC8341-206A-F15F-169C-5A77874997B8}"/>
          </ac:spMkLst>
        </pc:spChg>
        <pc:spChg chg="add mod">
          <ac:chgData name="Teniente, Rosanne" userId="4704e42c-2779-4675-95e3-c43ff4825f8e" providerId="ADAL" clId="{EDE2FC4C-1DD7-4561-AABE-9E9B928D5D5C}" dt="2023-02-09T21:34:38.057" v="3264" actId="108"/>
          <ac:spMkLst>
            <pc:docMk/>
            <pc:sldMk cId="1006404608" sldId="305"/>
            <ac:spMk id="6" creationId="{38D88642-2692-C6C8-33F6-BC7F2B0E51E5}"/>
          </ac:spMkLst>
        </pc:spChg>
        <pc:spChg chg="add mod">
          <ac:chgData name="Teniente, Rosanne" userId="4704e42c-2779-4675-95e3-c43ff4825f8e" providerId="ADAL" clId="{EDE2FC4C-1DD7-4561-AABE-9E9B928D5D5C}" dt="2023-02-09T21:34:58.026" v="3271" actId="14100"/>
          <ac:spMkLst>
            <pc:docMk/>
            <pc:sldMk cId="1006404608" sldId="305"/>
            <ac:spMk id="17" creationId="{9520FB7F-D513-316B-1F10-568143FD7A18}"/>
          </ac:spMkLst>
        </pc:spChg>
        <pc:spChg chg="add mod">
          <ac:chgData name="Teniente, Rosanne" userId="4704e42c-2779-4675-95e3-c43ff4825f8e" providerId="ADAL" clId="{EDE2FC4C-1DD7-4561-AABE-9E9B928D5D5C}" dt="2023-02-09T21:34:51.161" v="3269" actId="14100"/>
          <ac:spMkLst>
            <pc:docMk/>
            <pc:sldMk cId="1006404608" sldId="305"/>
            <ac:spMk id="20" creationId="{B7B58DCE-326E-6CD2-40AE-97236C8A16E5}"/>
          </ac:spMkLst>
        </pc:spChg>
        <pc:spChg chg="add mod">
          <ac:chgData name="Teniente, Rosanne" userId="4704e42c-2779-4675-95e3-c43ff4825f8e" providerId="ADAL" clId="{EDE2FC4C-1DD7-4561-AABE-9E9B928D5D5C}" dt="2023-02-09T21:34:54.968" v="3270" actId="14100"/>
          <ac:spMkLst>
            <pc:docMk/>
            <pc:sldMk cId="1006404608" sldId="305"/>
            <ac:spMk id="22" creationId="{D24CADB0-80EC-BF20-0152-AA433F5A7F39}"/>
          </ac:spMkLst>
        </pc:spChg>
        <pc:spChg chg="add mod">
          <ac:chgData name="Teniente, Rosanne" userId="4704e42c-2779-4675-95e3-c43ff4825f8e" providerId="ADAL" clId="{EDE2FC4C-1DD7-4561-AABE-9E9B928D5D5C}" dt="2023-02-09T21:34:41.974" v="3268" actId="108"/>
          <ac:spMkLst>
            <pc:docMk/>
            <pc:sldMk cId="1006404608" sldId="305"/>
            <ac:spMk id="24" creationId="{58202FFC-6F84-AB46-E31C-84EDCE802E1D}"/>
          </ac:spMkLst>
        </pc:spChg>
        <pc:picChg chg="add mod">
          <ac:chgData name="Teniente, Rosanne" userId="4704e42c-2779-4675-95e3-c43ff4825f8e" providerId="ADAL" clId="{EDE2FC4C-1DD7-4561-AABE-9E9B928D5D5C}" dt="2023-01-09T17:17:00.404" v="1139" actId="1076"/>
          <ac:picMkLst>
            <pc:docMk/>
            <pc:sldMk cId="1006404608" sldId="305"/>
            <ac:picMk id="10" creationId="{A49FDD45-D0CE-9470-4D4A-1D160B016E7E}"/>
          </ac:picMkLst>
        </pc:picChg>
        <pc:picChg chg="add mod">
          <ac:chgData name="Teniente, Rosanne" userId="4704e42c-2779-4675-95e3-c43ff4825f8e" providerId="ADAL" clId="{EDE2FC4C-1DD7-4561-AABE-9E9B928D5D5C}" dt="2023-01-09T17:25:39.723" v="1410" actId="1076"/>
          <ac:picMkLst>
            <pc:docMk/>
            <pc:sldMk cId="1006404608" sldId="305"/>
            <ac:picMk id="14" creationId="{FBF9CD1B-8BBA-AD83-F85A-B8AEA08F1905}"/>
          </ac:picMkLst>
        </pc:picChg>
        <pc:picChg chg="add mod ord">
          <ac:chgData name="Teniente, Rosanne" userId="4704e42c-2779-4675-95e3-c43ff4825f8e" providerId="ADAL" clId="{EDE2FC4C-1DD7-4561-AABE-9E9B928D5D5C}" dt="2023-01-09T17:18:43.322" v="1152" actId="1076"/>
          <ac:picMkLst>
            <pc:docMk/>
            <pc:sldMk cId="1006404608" sldId="305"/>
            <ac:picMk id="16" creationId="{76D00AA8-B01C-3A6D-DE7F-B9A6DF3BB710}"/>
          </ac:picMkLst>
        </pc:picChg>
        <pc:picChg chg="add mod">
          <ac:chgData name="Teniente, Rosanne" userId="4704e42c-2779-4675-95e3-c43ff4825f8e" providerId="ADAL" clId="{EDE2FC4C-1DD7-4561-AABE-9E9B928D5D5C}" dt="2023-01-09T17:20:11.975" v="1251" actId="1076"/>
          <ac:picMkLst>
            <pc:docMk/>
            <pc:sldMk cId="1006404608" sldId="305"/>
            <ac:picMk id="18" creationId="{14A07092-F153-8B10-63D8-D866DB708C84}"/>
          </ac:picMkLst>
        </pc:picChg>
        <pc:picChg chg="add mod">
          <ac:chgData name="Teniente, Rosanne" userId="4704e42c-2779-4675-95e3-c43ff4825f8e" providerId="ADAL" clId="{EDE2FC4C-1DD7-4561-AABE-9E9B928D5D5C}" dt="2023-01-09T17:24:58.356" v="1401" actId="1076"/>
          <ac:picMkLst>
            <pc:docMk/>
            <pc:sldMk cId="1006404608" sldId="305"/>
            <ac:picMk id="19" creationId="{581E1671-B754-E3C2-D08F-A7F997EF4A63}"/>
          </ac:picMkLst>
        </pc:picChg>
        <pc:picChg chg="add del mod">
          <ac:chgData name="Teniente, Rosanne" userId="4704e42c-2779-4675-95e3-c43ff4825f8e" providerId="ADAL" clId="{EDE2FC4C-1DD7-4561-AABE-9E9B928D5D5C}" dt="2023-01-09T17:26:57.771" v="1520" actId="478"/>
          <ac:picMkLst>
            <pc:docMk/>
            <pc:sldMk cId="1006404608" sldId="305"/>
            <ac:picMk id="21" creationId="{EE4D8BFB-BE30-80F2-21B5-A40F05761D77}"/>
          </ac:picMkLst>
        </pc:picChg>
        <pc:picChg chg="add mod">
          <ac:chgData name="Teniente, Rosanne" userId="4704e42c-2779-4675-95e3-c43ff4825f8e" providerId="ADAL" clId="{EDE2FC4C-1DD7-4561-AABE-9E9B928D5D5C}" dt="2023-01-09T17:26:51.696" v="1518" actId="1076"/>
          <ac:picMkLst>
            <pc:docMk/>
            <pc:sldMk cId="1006404608" sldId="305"/>
            <ac:picMk id="23" creationId="{5DFACDE6-7C7C-87E9-40AB-AAD6FE301D13}"/>
          </ac:picMkLst>
        </pc:picChg>
        <pc:extLst>
          <p:ext xmlns:p="http://schemas.openxmlformats.org/presentationml/2006/main" uri="{D6D511B9-2390-475A-947B-AFAB55BFBCF1}">
            <pc226:cmChg xmlns:pc226="http://schemas.microsoft.com/office/powerpoint/2022/06/main/command" chg="del">
              <pc226:chgData name="Teniente, Rosanne" userId="4704e42c-2779-4675-95e3-c43ff4825f8e" providerId="ADAL" clId="{EDE2FC4C-1DD7-4561-AABE-9E9B928D5D5C}" dt="2023-02-03T17:41:21.808" v="3002"/>
              <pc2:cmMkLst xmlns:pc2="http://schemas.microsoft.com/office/powerpoint/2019/9/main/command">
                <pc:docMk/>
                <pc:sldMk cId="1006404608" sldId="305"/>
                <pc2:cmMk id="{BE9B5B5D-EF65-41D3-ADB7-3AE1E7A7C58E}"/>
              </pc2:cmMkLst>
            </pc226:cmChg>
            <pc226:cmChg xmlns:pc226="http://schemas.microsoft.com/office/powerpoint/2022/06/main/command" chg="del">
              <pc226:chgData name="Teniente, Rosanne" userId="4704e42c-2779-4675-95e3-c43ff4825f8e" providerId="ADAL" clId="{EDE2FC4C-1DD7-4561-AABE-9E9B928D5D5C}" dt="2023-02-09T21:25:20.472" v="3181"/>
              <pc2:cmMkLst xmlns:pc2="http://schemas.microsoft.com/office/powerpoint/2019/9/main/command">
                <pc:docMk/>
                <pc:sldMk cId="1006404608" sldId="305"/>
                <pc2:cmMk id="{67BB86A5-B6BB-4A44-B965-99E89477ACF8}"/>
              </pc2:cmMkLst>
            </pc226:cmChg>
          </p:ext>
        </pc:extLst>
      </pc:sldChg>
      <pc:sldChg chg="addSp delSp modSp add del mod">
        <pc:chgData name="Teniente, Rosanne" userId="4704e42c-2779-4675-95e3-c43ff4825f8e" providerId="ADAL" clId="{EDE2FC4C-1DD7-4561-AABE-9E9B928D5D5C}" dt="2023-02-09T21:34:31.397" v="3263" actId="14100"/>
        <pc:sldMkLst>
          <pc:docMk/>
          <pc:sldMk cId="3045270700" sldId="306"/>
        </pc:sldMkLst>
        <pc:spChg chg="mod ord">
          <ac:chgData name="Teniente, Rosanne" userId="4704e42c-2779-4675-95e3-c43ff4825f8e" providerId="ADAL" clId="{EDE2FC4C-1DD7-4561-AABE-9E9B928D5D5C}" dt="2023-02-09T21:31:39.965" v="3236" actId="207"/>
          <ac:spMkLst>
            <pc:docMk/>
            <pc:sldMk cId="3045270700" sldId="306"/>
            <ac:spMk id="2" creationId="{506979E7-7088-0458-C601-0D55BCAE7374}"/>
          </ac:spMkLst>
        </pc:spChg>
        <pc:spChg chg="add mod">
          <ac:chgData name="Teniente, Rosanne" userId="4704e42c-2779-4675-95e3-c43ff4825f8e" providerId="ADAL" clId="{EDE2FC4C-1DD7-4561-AABE-9E9B928D5D5C}" dt="2023-02-09T21:30:55.182" v="3227" actId="1076"/>
          <ac:spMkLst>
            <pc:docMk/>
            <pc:sldMk cId="3045270700" sldId="306"/>
            <ac:spMk id="9" creationId="{6E0B2A67-CC9E-DD47-B231-F72F0491BDA7}"/>
          </ac:spMkLst>
        </pc:spChg>
        <pc:spChg chg="add mod ord">
          <ac:chgData name="Teniente, Rosanne" userId="4704e42c-2779-4675-95e3-c43ff4825f8e" providerId="ADAL" clId="{EDE2FC4C-1DD7-4561-AABE-9E9B928D5D5C}" dt="2023-02-09T21:34:31.397" v="3263" actId="14100"/>
          <ac:spMkLst>
            <pc:docMk/>
            <pc:sldMk cId="3045270700" sldId="306"/>
            <ac:spMk id="10" creationId="{BC853ADC-C72E-1C7E-4321-6762A4C7223D}"/>
          </ac:spMkLst>
        </pc:spChg>
        <pc:spChg chg="add mod">
          <ac:chgData name="Teniente, Rosanne" userId="4704e42c-2779-4675-95e3-c43ff4825f8e" providerId="ADAL" clId="{EDE2FC4C-1DD7-4561-AABE-9E9B928D5D5C}" dt="2023-01-10T15:02:41.895" v="2617" actId="1582"/>
          <ac:spMkLst>
            <pc:docMk/>
            <pc:sldMk cId="3045270700" sldId="306"/>
            <ac:spMk id="12" creationId="{C88233C1-E051-20DA-644E-B4E5A10DC5A5}"/>
          </ac:spMkLst>
        </pc:spChg>
        <pc:picChg chg="add del mod ord">
          <ac:chgData name="Teniente, Rosanne" userId="4704e42c-2779-4675-95e3-c43ff4825f8e" providerId="ADAL" clId="{EDE2FC4C-1DD7-4561-AABE-9E9B928D5D5C}" dt="2023-02-03T17:59:34.354" v="3039" actId="478"/>
          <ac:picMkLst>
            <pc:docMk/>
            <pc:sldMk cId="3045270700" sldId="306"/>
            <ac:picMk id="4" creationId="{BB83DF1E-E343-9011-B6A8-73570D31CE1A}"/>
          </ac:picMkLst>
        </pc:picChg>
        <pc:picChg chg="add mod ord">
          <ac:chgData name="Teniente, Rosanne" userId="4704e42c-2779-4675-95e3-c43ff4825f8e" providerId="ADAL" clId="{EDE2FC4C-1DD7-4561-AABE-9E9B928D5D5C}" dt="2023-02-03T18:01:20.305" v="3082" actId="14100"/>
          <ac:picMkLst>
            <pc:docMk/>
            <pc:sldMk cId="3045270700" sldId="306"/>
            <ac:picMk id="7" creationId="{04F6EE8F-C62C-9DCF-23AD-2584B9934EAE}"/>
          </ac:picMkLst>
        </pc:picChg>
        <pc:picChg chg="add mod">
          <ac:chgData name="Teniente, Rosanne" userId="4704e42c-2779-4675-95e3-c43ff4825f8e" providerId="ADAL" clId="{EDE2FC4C-1DD7-4561-AABE-9E9B928D5D5C}" dt="2023-01-09T17:59:43.374" v="2210" actId="1076"/>
          <ac:picMkLst>
            <pc:docMk/>
            <pc:sldMk cId="3045270700" sldId="306"/>
            <ac:picMk id="8" creationId="{C9667A0B-8DC8-5791-A2CD-BBD4A11A4E35}"/>
          </ac:picMkLst>
        </pc:picChg>
        <pc:picChg chg="add mod ord">
          <ac:chgData name="Teniente, Rosanne" userId="4704e42c-2779-4675-95e3-c43ff4825f8e" providerId="ADAL" clId="{EDE2FC4C-1DD7-4561-AABE-9E9B928D5D5C}" dt="2023-02-09T21:30:41.950" v="3223" actId="1076"/>
          <ac:picMkLst>
            <pc:docMk/>
            <pc:sldMk cId="3045270700" sldId="306"/>
            <ac:picMk id="11" creationId="{437C14FF-7EB3-8F02-4CFD-201032C31027}"/>
          </ac:picMkLst>
        </pc:picChg>
        <pc:picChg chg="add del mod">
          <ac:chgData name="Teniente, Rosanne" userId="4704e42c-2779-4675-95e3-c43ff4825f8e" providerId="ADAL" clId="{EDE2FC4C-1DD7-4561-AABE-9E9B928D5D5C}" dt="2023-01-09T18:08:33.202" v="2404" actId="478"/>
          <ac:picMkLst>
            <pc:docMk/>
            <pc:sldMk cId="3045270700" sldId="306"/>
            <ac:picMk id="13" creationId="{8AEB68BF-58FA-9F4D-40A8-C3419FACCC0C}"/>
          </ac:picMkLst>
        </pc:picChg>
        <pc:picChg chg="add mod">
          <ac:chgData name="Teniente, Rosanne" userId="4704e42c-2779-4675-95e3-c43ff4825f8e" providerId="ADAL" clId="{EDE2FC4C-1DD7-4561-AABE-9E9B928D5D5C}" dt="2023-02-09T21:33:43.181" v="3250" actId="108"/>
          <ac:picMkLst>
            <pc:docMk/>
            <pc:sldMk cId="3045270700" sldId="306"/>
            <ac:picMk id="14" creationId="{CB2C06BE-E831-2E0D-8CE1-096E28113949}"/>
          </ac:picMkLst>
        </pc:picChg>
        <pc:picChg chg="add del mod">
          <ac:chgData name="Teniente, Rosanne" userId="4704e42c-2779-4675-95e3-c43ff4825f8e" providerId="ADAL" clId="{EDE2FC4C-1DD7-4561-AABE-9E9B928D5D5C}" dt="2023-02-03T18:03:06.315" v="3101" actId="478"/>
          <ac:picMkLst>
            <pc:docMk/>
            <pc:sldMk cId="3045270700" sldId="306"/>
            <ac:picMk id="15" creationId="{F1E58934-452B-A264-4CEB-DC2966AB326E}"/>
          </ac:picMkLst>
        </pc:picChg>
        <pc:picChg chg="add mod">
          <ac:chgData name="Teniente, Rosanne" userId="4704e42c-2779-4675-95e3-c43ff4825f8e" providerId="ADAL" clId="{EDE2FC4C-1DD7-4561-AABE-9E9B928D5D5C}" dt="2023-02-03T18:01:56.498" v="3091" actId="1076"/>
          <ac:picMkLst>
            <pc:docMk/>
            <pc:sldMk cId="3045270700" sldId="306"/>
            <ac:picMk id="16" creationId="{BF810F14-CEC8-C01E-852B-68FABE4C6676}"/>
          </ac:picMkLst>
        </pc:picChg>
        <pc:picChg chg="add mod ord">
          <ac:chgData name="Teniente, Rosanne" userId="4704e42c-2779-4675-95e3-c43ff4825f8e" providerId="ADAL" clId="{EDE2FC4C-1DD7-4561-AABE-9E9B928D5D5C}" dt="2023-02-03T18:03:04.755" v="3100" actId="1076"/>
          <ac:picMkLst>
            <pc:docMk/>
            <pc:sldMk cId="3045270700" sldId="306"/>
            <ac:picMk id="17" creationId="{F1BBC8F6-A332-F3F4-7335-F91ABE1348D6}"/>
          </ac:picMkLst>
        </pc:picChg>
        <pc:picChg chg="add mod">
          <ac:chgData name="Teniente, Rosanne" userId="4704e42c-2779-4675-95e3-c43ff4825f8e" providerId="ADAL" clId="{EDE2FC4C-1DD7-4561-AABE-9E9B928D5D5C}" dt="2023-02-09T21:31:48.411" v="3237"/>
          <ac:picMkLst>
            <pc:docMk/>
            <pc:sldMk cId="3045270700" sldId="306"/>
            <ac:picMk id="18" creationId="{437DB963-0437-C44B-8275-3EC2CBADD071}"/>
          </ac:picMkLst>
        </pc:picChg>
      </pc:sldChg>
      <pc:sldChg chg="addSp delSp modSp add mod ord">
        <pc:chgData name="Teniente, Rosanne" userId="4704e42c-2779-4675-95e3-c43ff4825f8e" providerId="ADAL" clId="{EDE2FC4C-1DD7-4561-AABE-9E9B928D5D5C}" dt="2023-02-09T21:33:59.148" v="3257" actId="14100"/>
        <pc:sldMkLst>
          <pc:docMk/>
          <pc:sldMk cId="1209445840" sldId="307"/>
        </pc:sldMkLst>
        <pc:spChg chg="mod">
          <ac:chgData name="Teniente, Rosanne" userId="4704e42c-2779-4675-95e3-c43ff4825f8e" providerId="ADAL" clId="{EDE2FC4C-1DD7-4561-AABE-9E9B928D5D5C}" dt="2023-02-09T21:33:02.506" v="3244" actId="1076"/>
          <ac:spMkLst>
            <pc:docMk/>
            <pc:sldMk cId="1209445840" sldId="307"/>
            <ac:spMk id="2" creationId="{506979E7-7088-0458-C601-0D55BCAE7374}"/>
          </ac:spMkLst>
        </pc:spChg>
        <pc:spChg chg="add mod">
          <ac:chgData name="Teniente, Rosanne" userId="4704e42c-2779-4675-95e3-c43ff4825f8e" providerId="ADAL" clId="{EDE2FC4C-1DD7-4561-AABE-9E9B928D5D5C}" dt="2023-02-03T17:57:02.235" v="3013" actId="1076"/>
          <ac:spMkLst>
            <pc:docMk/>
            <pc:sldMk cId="1209445840" sldId="307"/>
            <ac:spMk id="7" creationId="{53DAE6DD-CDB5-2A92-0C70-E0F516CC65E2}"/>
          </ac:spMkLst>
        </pc:spChg>
        <pc:spChg chg="add mod">
          <ac:chgData name="Teniente, Rosanne" userId="4704e42c-2779-4675-95e3-c43ff4825f8e" providerId="ADAL" clId="{EDE2FC4C-1DD7-4561-AABE-9E9B928D5D5C}" dt="2023-02-03T17:57:07.797" v="3014" actId="1076"/>
          <ac:spMkLst>
            <pc:docMk/>
            <pc:sldMk cId="1209445840" sldId="307"/>
            <ac:spMk id="8" creationId="{6CEFEE24-3F62-5A71-1B00-EA64D4D9E132}"/>
          </ac:spMkLst>
        </pc:spChg>
        <pc:spChg chg="add mod">
          <ac:chgData name="Teniente, Rosanne" userId="4704e42c-2779-4675-95e3-c43ff4825f8e" providerId="ADAL" clId="{EDE2FC4C-1DD7-4561-AABE-9E9B928D5D5C}" dt="2023-02-09T21:33:59.148" v="3257" actId="14100"/>
          <ac:spMkLst>
            <pc:docMk/>
            <pc:sldMk cId="1209445840" sldId="307"/>
            <ac:spMk id="11" creationId="{4CF0B00E-65A1-C92C-1F0D-024A4E06032F}"/>
          </ac:spMkLst>
        </pc:spChg>
        <pc:picChg chg="add del mod">
          <ac:chgData name="Teniente, Rosanne" userId="4704e42c-2779-4675-95e3-c43ff4825f8e" providerId="ADAL" clId="{EDE2FC4C-1DD7-4561-AABE-9E9B928D5D5C}" dt="2023-02-03T17:56:11.545" v="3004" actId="478"/>
          <ac:picMkLst>
            <pc:docMk/>
            <pc:sldMk cId="1209445840" sldId="307"/>
            <ac:picMk id="4" creationId="{B8F1F878-AC8F-5483-ECA4-D7199E23C47C}"/>
          </ac:picMkLst>
        </pc:picChg>
        <pc:picChg chg="add mod ord">
          <ac:chgData name="Teniente, Rosanne" userId="4704e42c-2779-4675-95e3-c43ff4825f8e" providerId="ADAL" clId="{EDE2FC4C-1DD7-4561-AABE-9E9B928D5D5C}" dt="2023-02-03T17:57:32.114" v="3021" actId="1076"/>
          <ac:picMkLst>
            <pc:docMk/>
            <pc:sldMk cId="1209445840" sldId="307"/>
            <ac:picMk id="9" creationId="{84538933-4D26-C934-0B0C-8A30428C513B}"/>
          </ac:picMkLst>
        </pc:picChg>
        <pc:picChg chg="add mod">
          <ac:chgData name="Teniente, Rosanne" userId="4704e42c-2779-4675-95e3-c43ff4825f8e" providerId="ADAL" clId="{EDE2FC4C-1DD7-4561-AABE-9E9B928D5D5C}" dt="2023-02-09T21:33:18.435" v="3248" actId="1076"/>
          <ac:picMkLst>
            <pc:docMk/>
            <pc:sldMk cId="1209445840" sldId="307"/>
            <ac:picMk id="10" creationId="{D1B24258-4D98-43B1-574B-0BAF45DDE726}"/>
          </ac:picMkLst>
        </pc:picChg>
        <pc:picChg chg="add mod ord">
          <ac:chgData name="Teniente, Rosanne" userId="4704e42c-2779-4675-95e3-c43ff4825f8e" providerId="ADAL" clId="{EDE2FC4C-1DD7-4561-AABE-9E9B928D5D5C}" dt="2023-02-03T17:57:47.562" v="3025" actId="108"/>
          <ac:picMkLst>
            <pc:docMk/>
            <pc:sldMk cId="1209445840" sldId="307"/>
            <ac:picMk id="12" creationId="{1D90EBCE-92CC-5490-3E28-096CBB4D9366}"/>
          </ac:picMkLst>
        </pc:picChg>
        <pc:picChg chg="add mod">
          <ac:chgData name="Teniente, Rosanne" userId="4704e42c-2779-4675-95e3-c43ff4825f8e" providerId="ADAL" clId="{EDE2FC4C-1DD7-4561-AABE-9E9B928D5D5C}" dt="2023-02-09T21:33:07.433" v="3245"/>
          <ac:picMkLst>
            <pc:docMk/>
            <pc:sldMk cId="1209445840" sldId="307"/>
            <ac:picMk id="13" creationId="{B1DD3355-C350-EBC6-A88D-7DAC4FE1A168}"/>
          </ac:picMkLst>
        </pc:picChg>
      </pc:sldChg>
      <pc:sldChg chg="addSp delSp modSp add mod">
        <pc:chgData name="Teniente, Rosanne" userId="4704e42c-2779-4675-95e3-c43ff4825f8e" providerId="ADAL" clId="{EDE2FC4C-1DD7-4561-AABE-9E9B928D5D5C}" dt="2023-02-09T21:32:25.631" v="3239"/>
        <pc:sldMkLst>
          <pc:docMk/>
          <pc:sldMk cId="2179514607" sldId="308"/>
        </pc:sldMkLst>
        <pc:spChg chg="mod">
          <ac:chgData name="Teniente, Rosanne" userId="4704e42c-2779-4675-95e3-c43ff4825f8e" providerId="ADAL" clId="{EDE2FC4C-1DD7-4561-AABE-9E9B928D5D5C}" dt="2023-02-09T21:29:45.300" v="3217" actId="1076"/>
          <ac:spMkLst>
            <pc:docMk/>
            <pc:sldMk cId="2179514607" sldId="308"/>
            <ac:spMk id="2" creationId="{506979E7-7088-0458-C601-0D55BCAE7374}"/>
          </ac:spMkLst>
        </pc:spChg>
        <pc:spChg chg="mod">
          <ac:chgData name="Teniente, Rosanne" userId="4704e42c-2779-4675-95e3-c43ff4825f8e" providerId="ADAL" clId="{EDE2FC4C-1DD7-4561-AABE-9E9B928D5D5C}" dt="2023-02-09T21:29:30.417" v="3215" actId="207"/>
          <ac:spMkLst>
            <pc:docMk/>
            <pc:sldMk cId="2179514607" sldId="308"/>
            <ac:spMk id="9" creationId="{6E0B2A67-CC9E-DD47-B231-F72F0491BDA7}"/>
          </ac:spMkLst>
        </pc:spChg>
        <pc:spChg chg="del mod">
          <ac:chgData name="Teniente, Rosanne" userId="4704e42c-2779-4675-95e3-c43ff4825f8e" providerId="ADAL" clId="{EDE2FC4C-1DD7-4561-AABE-9E9B928D5D5C}" dt="2023-01-09T18:15:37.189" v="2493" actId="478"/>
          <ac:spMkLst>
            <pc:docMk/>
            <pc:sldMk cId="2179514607" sldId="308"/>
            <ac:spMk id="10" creationId="{BC853ADC-C72E-1C7E-4321-6762A4C7223D}"/>
          </ac:spMkLst>
        </pc:spChg>
        <pc:spChg chg="del">
          <ac:chgData name="Teniente, Rosanne" userId="4704e42c-2779-4675-95e3-c43ff4825f8e" providerId="ADAL" clId="{EDE2FC4C-1DD7-4561-AABE-9E9B928D5D5C}" dt="2023-01-09T18:11:44.922" v="2450" actId="478"/>
          <ac:spMkLst>
            <pc:docMk/>
            <pc:sldMk cId="2179514607" sldId="308"/>
            <ac:spMk id="12" creationId="{C88233C1-E051-20DA-644E-B4E5A10DC5A5}"/>
          </ac:spMkLst>
        </pc:spChg>
        <pc:spChg chg="add mod">
          <ac:chgData name="Teniente, Rosanne" userId="4704e42c-2779-4675-95e3-c43ff4825f8e" providerId="ADAL" clId="{EDE2FC4C-1DD7-4561-AABE-9E9B928D5D5C}" dt="2023-02-09T21:29:15.903" v="3213" actId="1076"/>
          <ac:spMkLst>
            <pc:docMk/>
            <pc:sldMk cId="2179514607" sldId="308"/>
            <ac:spMk id="13" creationId="{3AD0D808-4D65-131C-F382-1FD0A61C7FC5}"/>
          </ac:spMkLst>
        </pc:spChg>
        <pc:picChg chg="add mod ord">
          <ac:chgData name="Teniente, Rosanne" userId="4704e42c-2779-4675-95e3-c43ff4825f8e" providerId="ADAL" clId="{EDE2FC4C-1DD7-4561-AABE-9E9B928D5D5C}" dt="2023-02-09T21:29:15.903" v="3213" actId="1076"/>
          <ac:picMkLst>
            <pc:docMk/>
            <pc:sldMk cId="2179514607" sldId="308"/>
            <ac:picMk id="3" creationId="{0B2A4F6A-EE08-FFA2-E764-12CB733A9C84}"/>
          </ac:picMkLst>
        </pc:picChg>
        <pc:picChg chg="add mod">
          <ac:chgData name="Teniente, Rosanne" userId="4704e42c-2779-4675-95e3-c43ff4825f8e" providerId="ADAL" clId="{EDE2FC4C-1DD7-4561-AABE-9E9B928D5D5C}" dt="2023-02-09T21:32:25.631" v="3239"/>
          <ac:picMkLst>
            <pc:docMk/>
            <pc:sldMk cId="2179514607" sldId="308"/>
            <ac:picMk id="4" creationId="{4F38D554-B099-8339-BFA0-BA32A75B9409}"/>
          </ac:picMkLst>
        </pc:picChg>
        <pc:picChg chg="del">
          <ac:chgData name="Teniente, Rosanne" userId="4704e42c-2779-4675-95e3-c43ff4825f8e" providerId="ADAL" clId="{EDE2FC4C-1DD7-4561-AABE-9E9B928D5D5C}" dt="2023-01-09T18:11:39.042" v="2447" actId="478"/>
          <ac:picMkLst>
            <pc:docMk/>
            <pc:sldMk cId="2179514607" sldId="308"/>
            <ac:picMk id="4" creationId="{BB83DF1E-E343-9011-B6A8-73570D31CE1A}"/>
          </ac:picMkLst>
        </pc:picChg>
        <pc:picChg chg="add del mod">
          <ac:chgData name="Teniente, Rosanne" userId="4704e42c-2779-4675-95e3-c43ff4825f8e" providerId="ADAL" clId="{EDE2FC4C-1DD7-4561-AABE-9E9B928D5D5C}" dt="2023-01-09T18:17:27.705" v="2611" actId="478"/>
          <ac:picMkLst>
            <pc:docMk/>
            <pc:sldMk cId="2179514607" sldId="308"/>
            <ac:picMk id="7" creationId="{7CB7F22D-F986-4C52-80D2-096B11633BC2}"/>
          </ac:picMkLst>
        </pc:picChg>
        <pc:picChg chg="del">
          <ac:chgData name="Teniente, Rosanne" userId="4704e42c-2779-4675-95e3-c43ff4825f8e" providerId="ADAL" clId="{EDE2FC4C-1DD7-4561-AABE-9E9B928D5D5C}" dt="2023-01-09T18:11:47.929" v="2451" actId="478"/>
          <ac:picMkLst>
            <pc:docMk/>
            <pc:sldMk cId="2179514607" sldId="308"/>
            <ac:picMk id="8" creationId="{C9667A0B-8DC8-5791-A2CD-BBD4A11A4E35}"/>
          </ac:picMkLst>
        </pc:picChg>
        <pc:picChg chg="mod ord">
          <ac:chgData name="Teniente, Rosanne" userId="4704e42c-2779-4675-95e3-c43ff4825f8e" providerId="ADAL" clId="{EDE2FC4C-1DD7-4561-AABE-9E9B928D5D5C}" dt="2023-02-09T21:29:15.903" v="3213" actId="1076"/>
          <ac:picMkLst>
            <pc:docMk/>
            <pc:sldMk cId="2179514607" sldId="308"/>
            <ac:picMk id="11" creationId="{437C14FF-7EB3-8F02-4CFD-201032C31027}"/>
          </ac:picMkLst>
        </pc:picChg>
        <pc:picChg chg="del">
          <ac:chgData name="Teniente, Rosanne" userId="4704e42c-2779-4675-95e3-c43ff4825f8e" providerId="ADAL" clId="{EDE2FC4C-1DD7-4561-AABE-9E9B928D5D5C}" dt="2023-01-09T18:11:41.215" v="2448" actId="478"/>
          <ac:picMkLst>
            <pc:docMk/>
            <pc:sldMk cId="2179514607" sldId="308"/>
            <ac:picMk id="15" creationId="{F1E58934-452B-A264-4CEB-DC2966AB326E}"/>
          </ac:picMkLst>
        </pc:picChg>
        <pc:picChg chg="del">
          <ac:chgData name="Teniente, Rosanne" userId="4704e42c-2779-4675-95e3-c43ff4825f8e" providerId="ADAL" clId="{EDE2FC4C-1DD7-4561-AABE-9E9B928D5D5C}" dt="2023-01-09T18:11:49.413" v="2452" actId="478"/>
          <ac:picMkLst>
            <pc:docMk/>
            <pc:sldMk cId="2179514607" sldId="308"/>
            <ac:picMk id="16" creationId="{BF810F14-CEC8-C01E-852B-68FABE4C6676}"/>
          </ac:picMkLst>
        </pc:picChg>
        <pc:picChg chg="del">
          <ac:chgData name="Teniente, Rosanne" userId="4704e42c-2779-4675-95e3-c43ff4825f8e" providerId="ADAL" clId="{EDE2FC4C-1DD7-4561-AABE-9E9B928D5D5C}" dt="2023-01-09T18:11:43.050" v="2449" actId="478"/>
          <ac:picMkLst>
            <pc:docMk/>
            <pc:sldMk cId="2179514607" sldId="308"/>
            <ac:picMk id="17" creationId="{F1BBC8F6-A332-F3F4-7335-F91ABE1348D6}"/>
          </ac:picMkLst>
        </pc:picChg>
      </pc:sldChg>
      <pc:sldChg chg="add del">
        <pc:chgData name="Teniente, Rosanne" userId="4704e42c-2779-4675-95e3-c43ff4825f8e" providerId="ADAL" clId="{EDE2FC4C-1DD7-4561-AABE-9E9B928D5D5C}" dt="2023-02-09T21:23:09.828" v="3126" actId="47"/>
        <pc:sldMkLst>
          <pc:docMk/>
          <pc:sldMk cId="762653419" sldId="309"/>
        </pc:sldMkLst>
      </pc:sldChg>
      <pc:sldChg chg="add del">
        <pc:chgData name="Teniente, Rosanne" userId="4704e42c-2779-4675-95e3-c43ff4825f8e" providerId="ADAL" clId="{EDE2FC4C-1DD7-4561-AABE-9E9B928D5D5C}" dt="2023-02-09T21:39:41.145" v="3345"/>
        <pc:sldMkLst>
          <pc:docMk/>
          <pc:sldMk cId="4174451124" sldId="351"/>
        </pc:sldMkLst>
      </pc:sldChg>
      <pc:sldChg chg="addSp delSp modSp add mod">
        <pc:chgData name="Teniente, Rosanne" userId="4704e42c-2779-4675-95e3-c43ff4825f8e" providerId="ADAL" clId="{EDE2FC4C-1DD7-4561-AABE-9E9B928D5D5C}" dt="2023-02-09T21:51:11.155" v="3872" actId="1076"/>
        <pc:sldMkLst>
          <pc:docMk/>
          <pc:sldMk cId="3596385080" sldId="361"/>
        </pc:sldMkLst>
        <pc:spChg chg="mod">
          <ac:chgData name="Teniente, Rosanne" userId="4704e42c-2779-4675-95e3-c43ff4825f8e" providerId="ADAL" clId="{EDE2FC4C-1DD7-4561-AABE-9E9B928D5D5C}" dt="2023-02-09T21:44:32.647" v="3564" actId="20577"/>
          <ac:spMkLst>
            <pc:docMk/>
            <pc:sldMk cId="3596385080" sldId="361"/>
            <ac:spMk id="2" creationId="{FD43D877-9212-3E2B-C75A-7C06E4C6D4A4}"/>
          </ac:spMkLst>
        </pc:spChg>
        <pc:spChg chg="del mod">
          <ac:chgData name="Teniente, Rosanne" userId="4704e42c-2779-4675-95e3-c43ff4825f8e" providerId="ADAL" clId="{EDE2FC4C-1DD7-4561-AABE-9E9B928D5D5C}" dt="2023-02-09T21:42:40.077" v="3367" actId="478"/>
          <ac:spMkLst>
            <pc:docMk/>
            <pc:sldMk cId="3596385080" sldId="361"/>
            <ac:spMk id="3" creationId="{79EDC205-4F77-CE78-9AF0-61A5CA2FAA34}"/>
          </ac:spMkLst>
        </pc:spChg>
        <pc:spChg chg="mod">
          <ac:chgData name="Teniente, Rosanne" userId="4704e42c-2779-4675-95e3-c43ff4825f8e" providerId="ADAL" clId="{EDE2FC4C-1DD7-4561-AABE-9E9B928D5D5C}" dt="2023-02-09T21:50:35.291" v="3864" actId="33524"/>
          <ac:spMkLst>
            <pc:docMk/>
            <pc:sldMk cId="3596385080" sldId="361"/>
            <ac:spMk id="6" creationId="{1822A06D-D068-878D-DBC5-6311547AD46A}"/>
          </ac:spMkLst>
        </pc:spChg>
        <pc:spChg chg="add mod">
          <ac:chgData name="Teniente, Rosanne" userId="4704e42c-2779-4675-95e3-c43ff4825f8e" providerId="ADAL" clId="{EDE2FC4C-1DD7-4561-AABE-9E9B928D5D5C}" dt="2023-02-09T21:50:28.719" v="3862" actId="1076"/>
          <ac:spMkLst>
            <pc:docMk/>
            <pc:sldMk cId="3596385080" sldId="361"/>
            <ac:spMk id="7" creationId="{C781AFAD-490C-84DC-C06E-9A8988579075}"/>
          </ac:spMkLst>
        </pc:spChg>
        <pc:picChg chg="mod">
          <ac:chgData name="Teniente, Rosanne" userId="4704e42c-2779-4675-95e3-c43ff4825f8e" providerId="ADAL" clId="{EDE2FC4C-1DD7-4561-AABE-9E9B928D5D5C}" dt="2023-02-09T21:50:30.039" v="3863" actId="1076"/>
          <ac:picMkLst>
            <pc:docMk/>
            <pc:sldMk cId="3596385080" sldId="361"/>
            <ac:picMk id="8" creationId="{138DE1FB-C859-3E6E-CA5F-21EF6AFEA858}"/>
          </ac:picMkLst>
        </pc:picChg>
        <pc:picChg chg="del mod">
          <ac:chgData name="Teniente, Rosanne" userId="4704e42c-2779-4675-95e3-c43ff4825f8e" providerId="ADAL" clId="{EDE2FC4C-1DD7-4561-AABE-9E9B928D5D5C}" dt="2023-02-09T21:50:20.164" v="3860" actId="478"/>
          <ac:picMkLst>
            <pc:docMk/>
            <pc:sldMk cId="3596385080" sldId="361"/>
            <ac:picMk id="9" creationId="{82FC672A-DD83-5BAF-5B62-F570765ABBCD}"/>
          </ac:picMkLst>
        </pc:picChg>
        <pc:picChg chg="del mod">
          <ac:chgData name="Teniente, Rosanne" userId="4704e42c-2779-4675-95e3-c43ff4825f8e" providerId="ADAL" clId="{EDE2FC4C-1DD7-4561-AABE-9E9B928D5D5C}" dt="2023-02-09T21:50:18.511" v="3859" actId="478"/>
          <ac:picMkLst>
            <pc:docMk/>
            <pc:sldMk cId="3596385080" sldId="361"/>
            <ac:picMk id="10" creationId="{D827778A-4D00-7198-D179-12C56301FB95}"/>
          </ac:picMkLst>
        </pc:picChg>
        <pc:picChg chg="add mod">
          <ac:chgData name="Teniente, Rosanne" userId="4704e42c-2779-4675-95e3-c43ff4825f8e" providerId="ADAL" clId="{EDE2FC4C-1DD7-4561-AABE-9E9B928D5D5C}" dt="2023-02-09T21:51:11.155" v="3872" actId="1076"/>
          <ac:picMkLst>
            <pc:docMk/>
            <pc:sldMk cId="3596385080" sldId="361"/>
            <ac:picMk id="12" creationId="{37414856-1EBC-3A89-C8D5-7FF23ABEB910}"/>
          </ac:picMkLst>
        </pc:picChg>
      </pc:sldChg>
      <pc:sldChg chg="add del">
        <pc:chgData name="Teniente, Rosanne" userId="4704e42c-2779-4675-95e3-c43ff4825f8e" providerId="ADAL" clId="{EDE2FC4C-1DD7-4561-AABE-9E9B928D5D5C}" dt="2023-02-09T21:40:54.227" v="3351" actId="47"/>
        <pc:sldMkLst>
          <pc:docMk/>
          <pc:sldMk cId="3078862536" sldId="362"/>
        </pc:sldMkLst>
      </pc:sldChg>
      <pc:sldChg chg="add">
        <pc:chgData name="Teniente, Rosanne" userId="4704e42c-2779-4675-95e3-c43ff4825f8e" providerId="ADAL" clId="{EDE2FC4C-1DD7-4561-AABE-9E9B928D5D5C}" dt="2023-02-09T21:40:51.306" v="3350"/>
        <pc:sldMkLst>
          <pc:docMk/>
          <pc:sldMk cId="1683769628" sldId="363"/>
        </pc:sldMkLst>
      </pc:sldChg>
      <pc:sldMasterChg chg="delSldLayout">
        <pc:chgData name="Teniente, Rosanne" userId="4704e42c-2779-4675-95e3-c43ff4825f8e" providerId="ADAL" clId="{EDE2FC4C-1DD7-4561-AABE-9E9B928D5D5C}" dt="2023-02-09T21:40:54.227" v="3351" actId="47"/>
        <pc:sldMasterMkLst>
          <pc:docMk/>
          <pc:sldMasterMk cId="2828267313" sldId="2147483682"/>
        </pc:sldMasterMkLst>
        <pc:sldLayoutChg chg="del">
          <pc:chgData name="Teniente, Rosanne" userId="4704e42c-2779-4675-95e3-c43ff4825f8e" providerId="ADAL" clId="{EDE2FC4C-1DD7-4561-AABE-9E9B928D5D5C}" dt="2023-02-09T21:40:54.227" v="3351" actId="47"/>
          <pc:sldLayoutMkLst>
            <pc:docMk/>
            <pc:sldMasterMk cId="2828267313" sldId="2147483682"/>
            <pc:sldLayoutMk cId="3810519108" sldId="2147483695"/>
          </pc:sldLayoutMkLst>
        </pc:sldLayoutChg>
      </pc:sldMasterChg>
      <pc:sldMasterChg chg="add addSldLayout">
        <pc:chgData name="Teniente, Rosanne" userId="4704e42c-2779-4675-95e3-c43ff4825f8e" providerId="ADAL" clId="{EDE2FC4C-1DD7-4561-AABE-9E9B928D5D5C}" dt="2023-02-09T21:40:51.301" v="3349" actId="27028"/>
        <pc:sldMasterMkLst>
          <pc:docMk/>
          <pc:sldMasterMk cId="3510793235" sldId="2147484135"/>
        </pc:sldMasterMkLst>
        <pc:sldLayoutChg chg="add">
          <pc:chgData name="Teniente, Rosanne" userId="4704e42c-2779-4675-95e3-c43ff4825f8e" providerId="ADAL" clId="{EDE2FC4C-1DD7-4561-AABE-9E9B928D5D5C}" dt="2023-02-09T21:40:51.301" v="3349" actId="27028"/>
          <pc:sldLayoutMkLst>
            <pc:docMk/>
            <pc:sldMasterMk cId="3510793235" sldId="2147484135"/>
            <pc:sldLayoutMk cId="253073510" sldId="214748413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BC28BE-FCE5-47C0-8441-86AD6854745B}" type="datetimeFigureOut">
              <a:rPr lang="en-US" smtClean="0"/>
              <a:t>3/22/2023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30F5EE-3B35-4B98-BDC7-78C47301B3DF}" type="slidenum">
              <a:rPr lang="en-US" smtClean="0"/>
              <a:t>‹#›</a:t>
            </a:fld>
            <a:endParaRPr lang="en-US"/>
          </a:p>
        </p:txBody>
      </p:sp>
    </p:spTree>
    <p:extLst>
      <p:ext uri="{BB962C8B-B14F-4D97-AF65-F5344CB8AC3E}">
        <p14:creationId xmlns:p14="http://schemas.microsoft.com/office/powerpoint/2010/main" val="1719025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contract-budgets.dhhs@maine.gov"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mailto:contract-budgets.DHHS@maine.gov"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Good morning everyone. My name is Rose, and today, I’ll be showing you OPHE’s Grantee Portal and Dashboard for Health Equity, Vaccine Equity, and Social Support Initiatives. Let’s get started. </a:t>
            </a:r>
            <a:endParaRPr lang="en-US" dirty="0"/>
          </a:p>
        </p:txBody>
      </p:sp>
    </p:spTree>
    <p:extLst>
      <p:ext uri="{BB962C8B-B14F-4D97-AF65-F5344CB8AC3E}">
        <p14:creationId xmlns:p14="http://schemas.microsoft.com/office/powerpoint/2010/main" val="2825197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Now, let’s talk about some submission features. After a user has submitted a report, it will appear in the white submission box, and you can see an example of what that looks like down below where we can see that a progress report has been uploaded with the blue highlight. OPHE may also upload templates or other documents that you can download. Now, an important note about submitting reports. If your organization has multiple users and someone submits a report, it will only appear in the submission box in that one person’s dashboard. So make sure you know who is submitting your reports and communicate about report submissions so multiple users don’t submit the same report, or become concerned that the report is missing. If a report hasn’t been received, you’ll get an alert in your dashboard showing that it’s overdue. </a:t>
            </a:r>
          </a:p>
          <a:p>
            <a:pPr marL="0" marR="0">
              <a:lnSpc>
                <a:spcPct val="107000"/>
              </a:lnSpc>
              <a:spcBef>
                <a:spcPts val="0"/>
              </a:spcBef>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Now for some more submission box features, CLICK you can download a document by clicking on that specific report to select it, and then click on this “Open” icon to download the report or document. To delete a report, click on a report to select it, and then click on this x icon to delete it. You can also change how your reports appear in the box by clicking on these different icons to change colors, show them as icons, by lists, or in a full screen. </a:t>
            </a:r>
          </a:p>
          <a:p>
            <a:endParaRPr lang="en-US" dirty="0"/>
          </a:p>
        </p:txBody>
      </p:sp>
      <p:sp>
        <p:nvSpPr>
          <p:cNvPr id="4" name="Slide Number Placeholder 3"/>
          <p:cNvSpPr>
            <a:spLocks noGrp="1"/>
          </p:cNvSpPr>
          <p:nvPr>
            <p:ph type="sldNum" sz="quarter" idx="5"/>
          </p:nvPr>
        </p:nvSpPr>
        <p:spPr/>
        <p:txBody>
          <a:bodyPr/>
          <a:lstStyle/>
          <a:p>
            <a:fld id="{C430F5EE-3B35-4B98-BDC7-78C47301B3DF}" type="slidenum">
              <a:rPr lang="en-US" smtClean="0"/>
              <a:t>10</a:t>
            </a:fld>
            <a:endParaRPr lang="en-US"/>
          </a:p>
        </p:txBody>
      </p:sp>
    </p:spTree>
    <p:extLst>
      <p:ext uri="{BB962C8B-B14F-4D97-AF65-F5344CB8AC3E}">
        <p14:creationId xmlns:p14="http://schemas.microsoft.com/office/powerpoint/2010/main" val="577026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So for some last portal pointers and support. Once a user uploads a document, or a contract status changes, or a payment goes out, it may take up to two weeks to reflect the change, so keep an eye out for updates. Next, remember that the quarterly financial reports (QFRs) must be emailed to </a:t>
            </a:r>
            <a:r>
              <a:rPr lang="en-US"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contract-budgets.dhhs@maine.gov</a:t>
            </a:r>
            <a:r>
              <a:rPr lang="en-US" sz="1800" dirty="0">
                <a:effectLst/>
                <a:latin typeface="Arial" panose="020B0604020202020204" pitchFamily="34" charset="0"/>
                <a:ea typeface="Arial" panose="020B0604020202020204" pitchFamily="34" charset="0"/>
                <a:cs typeface="Times New Roman" panose="02020603050405020304" pitchFamily="18" charset="0"/>
              </a:rPr>
              <a:t>. They’re typically due at the same time as your progress reports, but just remember that QFRs don’t go into the portal! Next, please remember to follow the proper file naming convention when uploading reports. This will help OPHE find and organize your reports easier. The instructions for the naming convention are in everyone’s report templates. </a:t>
            </a:r>
          </a:p>
          <a:p>
            <a:pPr marL="0" marR="0">
              <a:lnSpc>
                <a:spcPct val="107000"/>
              </a:lnSpc>
              <a:spcBef>
                <a:spcPts val="0"/>
              </a:spcBef>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If you need any help with the portal, you can submit a TA request directly on the website, which again, is opheparters.org, and you can also email the OPHE support email for help logging in to your dashboard, or completing and submitting reports. </a:t>
            </a:r>
          </a:p>
          <a:p>
            <a:endParaRPr lang="en-US" dirty="0"/>
          </a:p>
        </p:txBody>
      </p:sp>
      <p:sp>
        <p:nvSpPr>
          <p:cNvPr id="4" name="Slide Number Placeholder 3"/>
          <p:cNvSpPr>
            <a:spLocks noGrp="1"/>
          </p:cNvSpPr>
          <p:nvPr>
            <p:ph type="sldNum" sz="quarter" idx="5"/>
          </p:nvPr>
        </p:nvSpPr>
        <p:spPr/>
        <p:txBody>
          <a:bodyPr/>
          <a:lstStyle/>
          <a:p>
            <a:fld id="{C430F5EE-3B35-4B98-BDC7-78C47301B3DF}" type="slidenum">
              <a:rPr lang="en-US" smtClean="0"/>
              <a:t>11</a:t>
            </a:fld>
            <a:endParaRPr lang="en-US"/>
          </a:p>
        </p:txBody>
      </p:sp>
    </p:spTree>
    <p:extLst>
      <p:ext uri="{BB962C8B-B14F-4D97-AF65-F5344CB8AC3E}">
        <p14:creationId xmlns:p14="http://schemas.microsoft.com/office/powerpoint/2010/main" val="1951934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That sums up our introduction to the OPHE partners portal and dashboard. We hope that you find the resources helpful and that you feel more confident uploading reports. Thank you for joining me, and have a great day. </a:t>
            </a:r>
            <a:endParaRPr lang="en-US" dirty="0"/>
          </a:p>
        </p:txBody>
      </p:sp>
      <p:sp>
        <p:nvSpPr>
          <p:cNvPr id="4" name="Slide Number Placeholder 3"/>
          <p:cNvSpPr>
            <a:spLocks noGrp="1"/>
          </p:cNvSpPr>
          <p:nvPr>
            <p:ph type="sldNum" sz="quarter" idx="5"/>
          </p:nvPr>
        </p:nvSpPr>
        <p:spPr/>
        <p:txBody>
          <a:bodyPr/>
          <a:lstStyle/>
          <a:p>
            <a:fld id="{C430F5EE-3B35-4B98-BDC7-78C47301B3DF}" type="slidenum">
              <a:rPr lang="en-US" smtClean="0"/>
              <a:t>12</a:t>
            </a:fld>
            <a:endParaRPr lang="en-US"/>
          </a:p>
        </p:txBody>
      </p:sp>
    </p:spTree>
    <p:extLst>
      <p:ext uri="{BB962C8B-B14F-4D97-AF65-F5344CB8AC3E}">
        <p14:creationId xmlns:p14="http://schemas.microsoft.com/office/powerpoint/2010/main" val="716846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For our agenda today, I’ll be introducing you to your grantee portal, showing you where to log in, the portal’s features, and how you can submit your performance reports. </a:t>
            </a:r>
            <a:endParaRPr lang="en-US" dirty="0"/>
          </a:p>
        </p:txBody>
      </p:sp>
      <p:sp>
        <p:nvSpPr>
          <p:cNvPr id="4" name="Slide Number Placeholder 3"/>
          <p:cNvSpPr>
            <a:spLocks noGrp="1"/>
          </p:cNvSpPr>
          <p:nvPr>
            <p:ph type="sldNum" sz="quarter" idx="5"/>
          </p:nvPr>
        </p:nvSpPr>
        <p:spPr/>
        <p:txBody>
          <a:bodyPr/>
          <a:lstStyle/>
          <a:p>
            <a:fld id="{C430F5EE-3B35-4B98-BDC7-78C47301B3DF}" type="slidenum">
              <a:rPr lang="en-US" smtClean="0"/>
              <a:t>2</a:t>
            </a:fld>
            <a:endParaRPr lang="en-US"/>
          </a:p>
        </p:txBody>
      </p:sp>
    </p:spTree>
    <p:extLst>
      <p:ext uri="{BB962C8B-B14F-4D97-AF65-F5344CB8AC3E}">
        <p14:creationId xmlns:p14="http://schemas.microsoft.com/office/powerpoint/2010/main" val="4193795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The OPHE grantee portal is a website dedicated to grantees receiving funding from the Maine Office of Population Health Equity, and it’s your one-stop shop for technical assistance and resources, status updates about your contract, your project’s payment history, and for report alerts and submissions. Now let’s dive in. </a:t>
            </a:r>
            <a:endParaRPr lang="en-US" dirty="0"/>
          </a:p>
        </p:txBody>
      </p:sp>
      <p:sp>
        <p:nvSpPr>
          <p:cNvPr id="4" name="Slide Number Placeholder 3"/>
          <p:cNvSpPr>
            <a:spLocks noGrp="1"/>
          </p:cNvSpPr>
          <p:nvPr>
            <p:ph type="sldNum" sz="quarter" idx="5"/>
          </p:nvPr>
        </p:nvSpPr>
        <p:spPr/>
        <p:txBody>
          <a:bodyPr/>
          <a:lstStyle/>
          <a:p>
            <a:fld id="{C430F5EE-3B35-4B98-BDC7-78C47301B3DF}" type="slidenum">
              <a:rPr lang="en-US" smtClean="0"/>
              <a:t>3</a:t>
            </a:fld>
            <a:endParaRPr lang="en-US"/>
          </a:p>
        </p:txBody>
      </p:sp>
    </p:spTree>
    <p:extLst>
      <p:ext uri="{BB962C8B-B14F-4D97-AF65-F5344CB8AC3E}">
        <p14:creationId xmlns:p14="http://schemas.microsoft.com/office/powerpoint/2010/main" val="219657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So here is the main page of the grantee portal at ophepartners.org. You can click on this blue button, or in the top right for technical assistance. There are great resources in there about completing reports, finances, and other topics such as to help you build organization’s reach and capacity. It also includes any recorded webinars, trainings, and key documents and forms. </a:t>
            </a:r>
          </a:p>
          <a:p>
            <a:pPr marL="0" marR="0">
              <a:lnSpc>
                <a:spcPct val="107000"/>
              </a:lnSpc>
              <a:spcBef>
                <a:spcPts val="0"/>
              </a:spcBef>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You can also visit the OPHE website by clicking “Visit Website” down here in the bottom right corner. </a:t>
            </a:r>
          </a:p>
          <a:p>
            <a:pPr marL="0" marR="0">
              <a:lnSpc>
                <a:spcPct val="107000"/>
              </a:lnSpc>
              <a:spcBef>
                <a:spcPts val="0"/>
              </a:spcBef>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Now, to get logged in…Click on “Log In” at the top right corner of the portal home page. This will take you to the log in page where you’ll enter your log in information. This should have already been provided to you, but if you haven’t received your log in credentials, you can create a technical assistance request by going to the Technical Assistance or TA home page, and you can also simply email the OPHE support email. </a:t>
            </a:r>
          </a:p>
          <a:p>
            <a:endParaRPr lang="en-US" dirty="0"/>
          </a:p>
        </p:txBody>
      </p:sp>
      <p:sp>
        <p:nvSpPr>
          <p:cNvPr id="4" name="Slide Number Placeholder 3"/>
          <p:cNvSpPr>
            <a:spLocks noGrp="1"/>
          </p:cNvSpPr>
          <p:nvPr>
            <p:ph type="sldNum" sz="quarter" idx="5"/>
          </p:nvPr>
        </p:nvSpPr>
        <p:spPr/>
        <p:txBody>
          <a:bodyPr/>
          <a:lstStyle/>
          <a:p>
            <a:fld id="{C430F5EE-3B35-4B98-BDC7-78C47301B3DF}" type="slidenum">
              <a:rPr lang="en-US" smtClean="0"/>
              <a:t>4</a:t>
            </a:fld>
            <a:endParaRPr lang="en-US"/>
          </a:p>
        </p:txBody>
      </p:sp>
    </p:spTree>
    <p:extLst>
      <p:ext uri="{BB962C8B-B14F-4D97-AF65-F5344CB8AC3E}">
        <p14:creationId xmlns:p14="http://schemas.microsoft.com/office/powerpoint/2010/main" val="4176568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rial" panose="020B0604020202020204" pitchFamily="34" charset="0"/>
                <a:cs typeface="Times New Roman" panose="02020603050405020304" pitchFamily="18" charset="0"/>
              </a:rPr>
              <a:t>So now that you’re all logged in, let’s take a look at accessing the Grantee Portal Dashboard. Once you’re logged in, Click on Portal Dashboard in the top right portal of your screen. You’re now in your individual portal dashboard. You can click on the blue button that says “Submit Performance Report to upload reports and other documents. Below that you can click the technical assistance to take you right to the TA page, and that link is also at the top right of the page next to portal dashboard. Lastly on this same page of your dashboard, you have access to all of your organization’s information for your OPHE contracts, payments, and report information, as well as your report upload window, and all you need to do is scroll down, so let’s do that! </a:t>
            </a:r>
          </a:p>
          <a:p>
            <a:endParaRPr lang="en-US" dirty="0"/>
          </a:p>
        </p:txBody>
      </p:sp>
      <p:sp>
        <p:nvSpPr>
          <p:cNvPr id="4" name="Slide Number Placeholder 3"/>
          <p:cNvSpPr>
            <a:spLocks noGrp="1"/>
          </p:cNvSpPr>
          <p:nvPr>
            <p:ph type="sldNum" sz="quarter" idx="5"/>
          </p:nvPr>
        </p:nvSpPr>
        <p:spPr/>
        <p:txBody>
          <a:bodyPr/>
          <a:lstStyle/>
          <a:p>
            <a:fld id="{C430F5EE-3B35-4B98-BDC7-78C47301B3DF}" type="slidenum">
              <a:rPr lang="en-US" smtClean="0"/>
              <a:t>5</a:t>
            </a:fld>
            <a:endParaRPr lang="en-US"/>
          </a:p>
        </p:txBody>
      </p:sp>
    </p:spTree>
    <p:extLst>
      <p:ext uri="{BB962C8B-B14F-4D97-AF65-F5344CB8AC3E}">
        <p14:creationId xmlns:p14="http://schemas.microsoft.com/office/powerpoint/2010/main" val="1083754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So this is what your contracts section in your dashboard looks like. Again, we got here just by scrolling down on your dashboard page, and you can view all of your OPHE contracts by number, program type, agreement amounts, your contract status, which is great to know if your contract is encumbered or in progress, and key alerts. </a:t>
            </a:r>
          </a:p>
          <a:p>
            <a:pPr marL="0" marR="0">
              <a:lnSpc>
                <a:spcPct val="107000"/>
              </a:lnSpc>
              <a:spcBef>
                <a:spcPts val="0"/>
              </a:spcBef>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You can easily sort by any of these column headers by just clicking on the header in the top of the column that you want to sort by. </a:t>
            </a:r>
          </a:p>
          <a:p>
            <a:pPr marL="0" marR="0">
              <a:lnSpc>
                <a:spcPct val="107000"/>
              </a:lnSpc>
              <a:spcBef>
                <a:spcPts val="0"/>
              </a:spcBef>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In this example, we see these two red cells down here and that shows you that you have an alert. To view the entire alert, click on the alert cell and a small window with the full information will pop up so you can see if there’s any action you need to take. </a:t>
            </a:r>
          </a:p>
          <a:p>
            <a:pPr marL="0" marR="0">
              <a:lnSpc>
                <a:spcPct val="107000"/>
              </a:lnSpc>
              <a:spcBef>
                <a:spcPts val="0"/>
              </a:spcBef>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I also want to draw your attention to this fine print on the bottom which will be easier to read when you’re logged into your dashboard, but two of the key alerts you might see is “Signature Needed/Return Contract” alert or a “Budget Due” alert”. For the signature/return contract alert, that just means that your organization should have received a copy of your contract, and you need to sign it and return it to your single point of contact, or, SPOC at DHHS. The Budget Due alert just means that your organization needs to submit your contract budget to DHHS. So be on the lookout for any alerts in here. </a:t>
            </a:r>
          </a:p>
          <a:p>
            <a:pPr marL="0" marR="0">
              <a:lnSpc>
                <a:spcPct val="107000"/>
              </a:lnSpc>
              <a:spcBef>
                <a:spcPts val="0"/>
              </a:spcBef>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Lastly, at the top right of the section, you can click on the icons to print or copy your report table, or generate an Excel or CSV file. Now, let’s scroll down to your Payments Section.</a:t>
            </a:r>
          </a:p>
          <a:p>
            <a:endParaRPr lang="en-US" dirty="0"/>
          </a:p>
        </p:txBody>
      </p:sp>
      <p:sp>
        <p:nvSpPr>
          <p:cNvPr id="4" name="Slide Number Placeholder 3"/>
          <p:cNvSpPr>
            <a:spLocks noGrp="1"/>
          </p:cNvSpPr>
          <p:nvPr>
            <p:ph type="sldNum" sz="quarter" idx="5"/>
          </p:nvPr>
        </p:nvSpPr>
        <p:spPr/>
        <p:txBody>
          <a:bodyPr/>
          <a:lstStyle/>
          <a:p>
            <a:fld id="{C430F5EE-3B35-4B98-BDC7-78C47301B3DF}" type="slidenum">
              <a:rPr lang="en-US" smtClean="0"/>
              <a:t>6</a:t>
            </a:fld>
            <a:endParaRPr lang="en-US"/>
          </a:p>
        </p:txBody>
      </p:sp>
    </p:spTree>
    <p:extLst>
      <p:ext uri="{BB962C8B-B14F-4D97-AF65-F5344CB8AC3E}">
        <p14:creationId xmlns:p14="http://schemas.microsoft.com/office/powerpoint/2010/main" val="2002898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So here we are in your payments section of your dashboard. It’s set up very similarly to your contracts section in a table format here. You can sort by vendor invoice number, service dates, and the amount paid. Also you can view your total payments received down here in the bottom right. And as with the previous section, you can generate this to an excel or csv file, and print and copy as needed. </a:t>
            </a:r>
            <a:endParaRPr lang="en-US" dirty="0"/>
          </a:p>
        </p:txBody>
      </p:sp>
      <p:sp>
        <p:nvSpPr>
          <p:cNvPr id="4" name="Slide Number Placeholder 3"/>
          <p:cNvSpPr>
            <a:spLocks noGrp="1"/>
          </p:cNvSpPr>
          <p:nvPr>
            <p:ph type="sldNum" sz="quarter" idx="5"/>
          </p:nvPr>
        </p:nvSpPr>
        <p:spPr/>
        <p:txBody>
          <a:bodyPr/>
          <a:lstStyle/>
          <a:p>
            <a:fld id="{C430F5EE-3B35-4B98-BDC7-78C47301B3DF}" type="slidenum">
              <a:rPr lang="en-US" smtClean="0"/>
              <a:t>7</a:t>
            </a:fld>
            <a:endParaRPr lang="en-US"/>
          </a:p>
        </p:txBody>
      </p:sp>
    </p:spTree>
    <p:extLst>
      <p:ext uri="{BB962C8B-B14F-4D97-AF65-F5344CB8AC3E}">
        <p14:creationId xmlns:p14="http://schemas.microsoft.com/office/powerpoint/2010/main" val="3660068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rial" panose="020B0604020202020204" pitchFamily="34" charset="0"/>
                <a:cs typeface="Times New Roman" panose="02020603050405020304" pitchFamily="18" charset="0"/>
              </a:rPr>
              <a:t>Now, let’s get into your reports section. All we did was scroll further down the page to get here, and in this table, you can view key alerts and due dates for each of your OPHE contracts.  You can sort each column by clicking on the column headers to sort by your contract number, report name, reporting period end dates and due dates, and by alerts and Quarterly Financial Report (QFR) review notes. By clicking into the colored alert cells you, you can see more information about the alert for that particular report. If you have an overdue alert for a progress report or Quarterly Financial Report, that means that you need to get those submitted. If it’s a progress report, you’re going to submit it via the portal, which I’ll show you how to do next. If it’s a Quarterly Financial Report, you need to submit that to the contract budget team by emailing </a:t>
            </a:r>
            <a:r>
              <a:rPr lang="en-US"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contract-budgets.DHHS@maine.gov</a:t>
            </a:r>
            <a:r>
              <a:rPr lang="en-US" sz="1800" dirty="0">
                <a:effectLst/>
                <a:latin typeface="Arial" panose="020B0604020202020204" pitchFamily="34" charset="0"/>
                <a:ea typeface="Arial" panose="020B0604020202020204" pitchFamily="34" charset="0"/>
                <a:cs typeface="Times New Roman" panose="02020603050405020304" pitchFamily="18" charset="0"/>
              </a:rPr>
              <a:t>.  Once you click on an alert a box will open that contains more information about the report. </a:t>
            </a:r>
          </a:p>
          <a:p>
            <a:endParaRPr lang="en-US" dirty="0"/>
          </a:p>
        </p:txBody>
      </p:sp>
      <p:sp>
        <p:nvSpPr>
          <p:cNvPr id="4" name="Slide Number Placeholder 3"/>
          <p:cNvSpPr>
            <a:spLocks noGrp="1"/>
          </p:cNvSpPr>
          <p:nvPr>
            <p:ph type="sldNum" sz="quarter" idx="5"/>
          </p:nvPr>
        </p:nvSpPr>
        <p:spPr/>
        <p:txBody>
          <a:bodyPr/>
          <a:lstStyle/>
          <a:p>
            <a:fld id="{C430F5EE-3B35-4B98-BDC7-78C47301B3DF}" type="slidenum">
              <a:rPr lang="en-US" smtClean="0"/>
              <a:t>8</a:t>
            </a:fld>
            <a:endParaRPr lang="en-US"/>
          </a:p>
        </p:txBody>
      </p:sp>
    </p:spTree>
    <p:extLst>
      <p:ext uri="{BB962C8B-B14F-4D97-AF65-F5344CB8AC3E}">
        <p14:creationId xmlns:p14="http://schemas.microsoft.com/office/powerpoint/2010/main" val="2963832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So now let’s look at how to Submit a performance or progress report! All performance and progress reports are uploaded directly into the portal into this “Submit a Performance Report Section which has this white window. To get there, you can click on the blue button that says “Submit Performance Report” which is at the top of your dashboard once you log in, and this just shoots you down the page to the upload section. You can also simply scroll down to the bottom of your dashboard page, and this will get you there too. Click. To upload your report you can drag your report file into this white area, or you can use this upload button with the green arrow. </a:t>
            </a:r>
            <a:endParaRPr lang="en-US" dirty="0"/>
          </a:p>
        </p:txBody>
      </p:sp>
      <p:sp>
        <p:nvSpPr>
          <p:cNvPr id="4" name="Slide Number Placeholder 3"/>
          <p:cNvSpPr>
            <a:spLocks noGrp="1"/>
          </p:cNvSpPr>
          <p:nvPr>
            <p:ph type="sldNum" sz="quarter" idx="5"/>
          </p:nvPr>
        </p:nvSpPr>
        <p:spPr/>
        <p:txBody>
          <a:bodyPr/>
          <a:lstStyle/>
          <a:p>
            <a:fld id="{C430F5EE-3B35-4B98-BDC7-78C47301B3DF}" type="slidenum">
              <a:rPr lang="en-US" smtClean="0"/>
              <a:t>9</a:t>
            </a:fld>
            <a:endParaRPr lang="en-US"/>
          </a:p>
        </p:txBody>
      </p:sp>
    </p:spTree>
    <p:extLst>
      <p:ext uri="{BB962C8B-B14F-4D97-AF65-F5344CB8AC3E}">
        <p14:creationId xmlns:p14="http://schemas.microsoft.com/office/powerpoint/2010/main" val="1035532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BD4384E-B010-49E5-9C9E-BCB6B6D73EC3}"/>
              </a:ext>
            </a:extLst>
          </p:cNvPr>
          <p:cNvSpPr>
            <a:spLocks noGrp="1"/>
          </p:cNvSpPr>
          <p:nvPr>
            <p:ph type="ctrTitle"/>
          </p:nvPr>
        </p:nvSpPr>
        <p:spPr>
          <a:xfrm>
            <a:off x="291966" y="3451126"/>
            <a:ext cx="9144000" cy="1953054"/>
          </a:xfrm>
          <a:prstGeom prst="rect">
            <a:avLst/>
          </a:prstGeom>
          <a:solidFill>
            <a:srgbClr val="FFFFFF">
              <a:alpha val="65098"/>
            </a:srgbClr>
          </a:solidFill>
        </p:spPr>
        <p:txBody>
          <a:bodyPr lIns="457200" tIns="457200" rIns="457200" bIns="457200"/>
          <a:lstStyle/>
          <a:p>
            <a:r>
              <a:rPr lang="en-US"/>
              <a:t>Click to edit Master title style</a:t>
            </a:r>
            <a:endParaRPr lang="en-US" sz="2800" b="0"/>
          </a:p>
        </p:txBody>
      </p:sp>
      <p:sp>
        <p:nvSpPr>
          <p:cNvPr id="10" name="TextBox 9">
            <a:extLst>
              <a:ext uri="{FF2B5EF4-FFF2-40B4-BE49-F238E27FC236}">
                <a16:creationId xmlns:a16="http://schemas.microsoft.com/office/drawing/2014/main" id="{BC9941EE-9320-4ADE-97D0-BBA21874699A}"/>
              </a:ext>
            </a:extLst>
          </p:cNvPr>
          <p:cNvSpPr txBox="1"/>
          <p:nvPr userDrawn="1"/>
        </p:nvSpPr>
        <p:spPr>
          <a:xfrm>
            <a:off x="383458" y="6105832"/>
            <a:ext cx="73446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bg1"/>
                </a:solidFill>
                <a:latin typeface="Arial" panose="020B0604020202020204" pitchFamily="34" charset="0"/>
                <a:cs typeface="Arial" panose="020B0604020202020204" pitchFamily="34" charset="0"/>
              </a:rPr>
              <a:t>Maine CDC Office of Population Health Equity</a:t>
            </a:r>
          </a:p>
        </p:txBody>
      </p:sp>
    </p:spTree>
    <p:extLst>
      <p:ext uri="{BB962C8B-B14F-4D97-AF65-F5344CB8AC3E}">
        <p14:creationId xmlns:p14="http://schemas.microsoft.com/office/powerpoint/2010/main" val="3973372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43E01-50AC-4C29-8E2B-6402C32CC8DF}"/>
              </a:ext>
            </a:extLst>
          </p:cNvPr>
          <p:cNvSpPr>
            <a:spLocks noGrp="1"/>
          </p:cNvSpPr>
          <p:nvPr>
            <p:ph type="title"/>
          </p:nvPr>
        </p:nvSpPr>
        <p:spPr>
          <a:xfrm>
            <a:off x="839788" y="365125"/>
            <a:ext cx="10515600" cy="1325563"/>
          </a:xfrm>
        </p:spPr>
        <p:txBody>
          <a:bodyPr>
            <a:normAutofit/>
          </a:bodyPr>
          <a:lstStyle>
            <a:lvl1pPr>
              <a:defRPr sz="3200" b="1">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37E4CE7F-9EFD-487A-BC2E-06BCDBDDEF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B5469D-318A-4D8C-8BEA-C7D51D8551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26AAA2-801C-46A4-8FCB-E0654242EF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194776-5314-4CB5-8E33-ACCB96C203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925EAC6D-B73A-45E5-9921-9EAC91897334}"/>
              </a:ext>
            </a:extLst>
          </p:cNvPr>
          <p:cNvSpPr>
            <a:spLocks noGrp="1"/>
          </p:cNvSpPr>
          <p:nvPr>
            <p:ph type="ftr" sz="quarter" idx="10"/>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14" name="Slide Number Placeholder 20">
            <a:extLst>
              <a:ext uri="{FF2B5EF4-FFF2-40B4-BE49-F238E27FC236}">
                <a16:creationId xmlns:a16="http://schemas.microsoft.com/office/drawing/2014/main" id="{C19FB00B-2AF2-42AF-A38A-D07859C07A6E}"/>
              </a:ext>
            </a:extLst>
          </p:cNvPr>
          <p:cNvSpPr>
            <a:spLocks noGrp="1"/>
          </p:cNvSpPr>
          <p:nvPr>
            <p:ph type="sldNum" sz="quarter" idx="11"/>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3973204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CAB3B-4FE0-4328-B425-C2C5556905A0}"/>
              </a:ext>
            </a:extLst>
          </p:cNvPr>
          <p:cNvSpPr>
            <a:spLocks noGrp="1"/>
          </p:cNvSpPr>
          <p:nvPr>
            <p:ph type="title"/>
          </p:nvPr>
        </p:nvSpPr>
        <p:spPr/>
        <p:txBody>
          <a:bodyPr>
            <a:normAutofit/>
          </a:bodyPr>
          <a:lstStyle>
            <a:lvl1pPr>
              <a:defRPr sz="3200" b="1">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Footer Placeholder 4">
            <a:extLst>
              <a:ext uri="{FF2B5EF4-FFF2-40B4-BE49-F238E27FC236}">
                <a16:creationId xmlns:a16="http://schemas.microsoft.com/office/drawing/2014/main" id="{D562DB12-08C9-4CA6-930A-E972011053CA}"/>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8" name="Slide Number Placeholder 20">
            <a:extLst>
              <a:ext uri="{FF2B5EF4-FFF2-40B4-BE49-F238E27FC236}">
                <a16:creationId xmlns:a16="http://schemas.microsoft.com/office/drawing/2014/main" id="{569A6593-CB25-4967-9FDE-8DEF0E51E274}"/>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1590649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69A754C4-F59F-4460-A41A-F2582F17A8A2}"/>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9" name="Slide Number Placeholder 20">
            <a:extLst>
              <a:ext uri="{FF2B5EF4-FFF2-40B4-BE49-F238E27FC236}">
                <a16:creationId xmlns:a16="http://schemas.microsoft.com/office/drawing/2014/main" id="{7EE8827A-7A05-42C5-AC89-E3498AD34257}"/>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2072507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AD58F-2C54-43E3-AD89-BD77E3D420DF}"/>
              </a:ext>
            </a:extLst>
          </p:cNvPr>
          <p:cNvSpPr>
            <a:spLocks noGrp="1"/>
          </p:cNvSpPr>
          <p:nvPr>
            <p:ph type="title"/>
          </p:nvPr>
        </p:nvSpPr>
        <p:spPr>
          <a:xfrm>
            <a:off x="839788" y="457200"/>
            <a:ext cx="3932237" cy="1160087"/>
          </a:xfrm>
        </p:spPr>
        <p:txBody>
          <a:bodyPr anchor="b"/>
          <a:lstStyle>
            <a:lvl1pPr>
              <a:defRPr sz="3200" b="1">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41EB5E4-7F75-4B07-A1B1-187A01830C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F9D36B-DA00-4BF8-AAB5-2C4241A952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Footer Placeholder 4">
            <a:extLst>
              <a:ext uri="{FF2B5EF4-FFF2-40B4-BE49-F238E27FC236}">
                <a16:creationId xmlns:a16="http://schemas.microsoft.com/office/drawing/2014/main" id="{DB2DD7C9-65D3-4FEE-B466-FBF03D69CCB7}"/>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13" name="Slide Number Placeholder 20">
            <a:extLst>
              <a:ext uri="{FF2B5EF4-FFF2-40B4-BE49-F238E27FC236}">
                <a16:creationId xmlns:a16="http://schemas.microsoft.com/office/drawing/2014/main" id="{EC12A016-82D5-412A-98E8-E82812F26529}"/>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1735871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D2A3B-E2E2-43A6-9A2F-2D2EF74AE293}"/>
              </a:ext>
            </a:extLst>
          </p:cNvPr>
          <p:cNvSpPr>
            <a:spLocks noGrp="1"/>
          </p:cNvSpPr>
          <p:nvPr>
            <p:ph type="title"/>
          </p:nvPr>
        </p:nvSpPr>
        <p:spPr>
          <a:xfrm>
            <a:off x="839788" y="457200"/>
            <a:ext cx="3932237" cy="1160087"/>
          </a:xfrm>
        </p:spPr>
        <p:txBody>
          <a:bodyPr anchor="b"/>
          <a:lstStyle>
            <a:lvl1pPr>
              <a:defRPr sz="3200" b="1">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DFF824BB-5EE9-4BC3-8439-720DFC12E0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FACC30-7CB1-40EF-BF9E-6D43C16844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4">
            <a:extLst>
              <a:ext uri="{FF2B5EF4-FFF2-40B4-BE49-F238E27FC236}">
                <a16:creationId xmlns:a16="http://schemas.microsoft.com/office/drawing/2014/main" id="{EC3B94D4-BA47-43BE-BB67-5AEC29FB49D9}"/>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12" name="Slide Number Placeholder 20">
            <a:extLst>
              <a:ext uri="{FF2B5EF4-FFF2-40B4-BE49-F238E27FC236}">
                <a16:creationId xmlns:a16="http://schemas.microsoft.com/office/drawing/2014/main" id="{F8DB75A0-EA5F-465B-81D5-917EA64A069B}"/>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4244829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F618311-C326-471D-BF72-125E757B57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65639A15-A27E-4E08-8287-C5E4D59FFCB3}"/>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31D7AC44-AB64-4DC5-9676-055C491FC9E8}"/>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13" name="Slide Number Placeholder 20">
            <a:extLst>
              <a:ext uri="{FF2B5EF4-FFF2-40B4-BE49-F238E27FC236}">
                <a16:creationId xmlns:a16="http://schemas.microsoft.com/office/drawing/2014/main" id="{752B0FD7-53F5-4AF6-90A1-B6BB12ADA0E8}"/>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4150767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6B3E8-D32E-4591-8298-62275905DEB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3D869BE-0CA2-44E1-AC50-9A88E01F5DF9}"/>
              </a:ext>
            </a:extLst>
          </p:cNvPr>
          <p:cNvSpPr>
            <a:spLocks noGrp="1"/>
          </p:cNvSpPr>
          <p:nvPr>
            <p:ph type="ftr" sz="quarter" idx="10"/>
          </p:nvPr>
        </p:nvSpPr>
        <p:spPr/>
        <p:txBody>
          <a:bodyPr/>
          <a:lstStyle/>
          <a:p>
            <a:pPr algn="l"/>
            <a:r>
              <a:rPr lang="en-US"/>
              <a:t>Maine CDC Office of Population Health Equity</a:t>
            </a:r>
          </a:p>
        </p:txBody>
      </p:sp>
      <p:sp>
        <p:nvSpPr>
          <p:cNvPr id="4" name="Slide Number Placeholder 3">
            <a:extLst>
              <a:ext uri="{FF2B5EF4-FFF2-40B4-BE49-F238E27FC236}">
                <a16:creationId xmlns:a16="http://schemas.microsoft.com/office/drawing/2014/main" id="{98BF5D28-AC5D-4A10-921B-53DB942B3046}"/>
              </a:ext>
            </a:extLst>
          </p:cNvPr>
          <p:cNvSpPr>
            <a:spLocks noGrp="1"/>
          </p:cNvSpPr>
          <p:nvPr>
            <p:ph type="sldNum" sz="quarter" idx="11"/>
          </p:nvPr>
        </p:nvSpPr>
        <p:spPr/>
        <p:txBody>
          <a:bodyPr/>
          <a:lstStyle/>
          <a:p>
            <a:fld id="{960B85FE-ED6D-4395-80A0-C6A78F270318}" type="slidenum">
              <a:rPr lang="en-US" smtClean="0"/>
              <a:t>‹#›</a:t>
            </a:fld>
            <a:endParaRPr lang="en-US"/>
          </a:p>
        </p:txBody>
      </p:sp>
    </p:spTree>
    <p:extLst>
      <p:ext uri="{BB962C8B-B14F-4D97-AF65-F5344CB8AC3E}">
        <p14:creationId xmlns:p14="http://schemas.microsoft.com/office/powerpoint/2010/main" val="1180127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p:bg>
      <p:bgPr>
        <a:solidFill>
          <a:srgbClr val="F6EDE0"/>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ACDE3F2-ABB8-4D88-B4C2-998E4D20D0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8528654" cy="68771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250655" y="331340"/>
            <a:ext cx="8259580" cy="2503430"/>
          </a:xfrm>
        </p:spPr>
        <p:txBody>
          <a:bodyPr anchor="b">
            <a:normAutofit/>
          </a:bodyPr>
          <a:lstStyle>
            <a:lvl1pPr algn="l">
              <a:defRPr sz="3600" b="1">
                <a:solidFill>
                  <a:schemeClr val="accent3"/>
                </a:solidFill>
              </a:defRPr>
            </a:lvl1pPr>
          </a:lstStyle>
          <a:p>
            <a:r>
              <a:rPr lang="en-US"/>
              <a:t>Click to edit Master title style</a:t>
            </a:r>
          </a:p>
        </p:txBody>
      </p:sp>
      <p:sp>
        <p:nvSpPr>
          <p:cNvPr id="3" name="Subtitle 2"/>
          <p:cNvSpPr>
            <a:spLocks noGrp="1"/>
          </p:cNvSpPr>
          <p:nvPr>
            <p:ph type="subTitle" idx="1"/>
          </p:nvPr>
        </p:nvSpPr>
        <p:spPr>
          <a:xfrm>
            <a:off x="3250655" y="2922486"/>
            <a:ext cx="8259580" cy="1499438"/>
          </a:xfrm>
        </p:spPr>
        <p:txBody>
          <a:bodyPr>
            <a:normAutofit/>
          </a:bodyPr>
          <a:lstStyle>
            <a:lvl1pPr marL="0" indent="0" algn="l">
              <a:buNone/>
              <a:defRPr sz="1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63431557-7C90-4B71-9C47-ED4764EF5FA5}"/>
              </a:ext>
            </a:extLst>
          </p:cNvPr>
          <p:cNvSpPr>
            <a:spLocks noGrp="1"/>
          </p:cNvSpPr>
          <p:nvPr>
            <p:ph type="body" sz="quarter" idx="10"/>
          </p:nvPr>
        </p:nvSpPr>
        <p:spPr>
          <a:xfrm>
            <a:off x="3250863" y="4586942"/>
            <a:ext cx="8259372" cy="382054"/>
          </a:xfrm>
        </p:spPr>
        <p:txBody>
          <a:bodyPr/>
          <a:lstStyle>
            <a:lvl1pPr>
              <a:defRPr i="1">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0" name="Group 9">
            <a:extLst>
              <a:ext uri="{FF2B5EF4-FFF2-40B4-BE49-F238E27FC236}">
                <a16:creationId xmlns:a16="http://schemas.microsoft.com/office/drawing/2014/main" id="{F7FA76DA-B7DC-4251-B8F3-B095793D8AB0}"/>
              </a:ext>
            </a:extLst>
          </p:cNvPr>
          <p:cNvGrpSpPr/>
          <p:nvPr userDrawn="1"/>
        </p:nvGrpSpPr>
        <p:grpSpPr>
          <a:xfrm>
            <a:off x="2467309" y="56722"/>
            <a:ext cx="5435076" cy="5908231"/>
            <a:chOff x="-224263" y="503236"/>
            <a:chExt cx="5435076" cy="5908231"/>
          </a:xfrm>
        </p:grpSpPr>
        <p:sp>
          <p:nvSpPr>
            <p:cNvPr id="11" name="Rectangle: Rounded Corners 10">
              <a:extLst>
                <a:ext uri="{FF2B5EF4-FFF2-40B4-BE49-F238E27FC236}">
                  <a16:creationId xmlns:a16="http://schemas.microsoft.com/office/drawing/2014/main" id="{4279FE31-A63A-434B-8E92-CDB4964408DB}"/>
                </a:ext>
              </a:extLst>
            </p:cNvPr>
            <p:cNvSpPr/>
            <p:nvPr userDrawn="1"/>
          </p:nvSpPr>
          <p:spPr>
            <a:xfrm>
              <a:off x="2812889" y="503236"/>
              <a:ext cx="2023628" cy="2614457"/>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D396A7A-969E-4940-B0E4-00EDBBE538AC}"/>
                </a:ext>
              </a:extLst>
            </p:cNvPr>
            <p:cNvSpPr/>
            <p:nvPr userDrawn="1"/>
          </p:nvSpPr>
          <p:spPr>
            <a:xfrm>
              <a:off x="1433621" y="3004234"/>
              <a:ext cx="1271008" cy="1271008"/>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A8F3989-6C57-4C45-9932-5154CEE2E96F}"/>
                </a:ext>
              </a:extLst>
            </p:cNvPr>
            <p:cNvSpPr/>
            <p:nvPr userDrawn="1"/>
          </p:nvSpPr>
          <p:spPr>
            <a:xfrm>
              <a:off x="4245773" y="3395554"/>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8C37B7F4-5FE6-4ABD-A69B-0CD46DB0A3CF}"/>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693C56C-FC47-41AF-9727-8A42BDEC3ED8}"/>
                </a:ext>
              </a:extLst>
            </p:cNvPr>
            <p:cNvSpPr/>
            <p:nvPr userDrawn="1"/>
          </p:nvSpPr>
          <p:spPr>
            <a:xfrm>
              <a:off x="-224263" y="2318415"/>
              <a:ext cx="592307" cy="592307"/>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8547C5A-711A-42DF-84CC-1CE01EAE6392}"/>
                </a:ext>
              </a:extLst>
            </p:cNvPr>
            <p:cNvSpPr/>
            <p:nvPr userDrawn="1"/>
          </p:nvSpPr>
          <p:spPr>
            <a:xfrm>
              <a:off x="1699975" y="2687713"/>
              <a:ext cx="633042" cy="633042"/>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7C0DA8B1-3361-4107-AE72-E1D0C98A31E8}"/>
                </a:ext>
              </a:extLst>
            </p:cNvPr>
            <p:cNvSpPr/>
            <p:nvPr userDrawn="1"/>
          </p:nvSpPr>
          <p:spPr>
            <a:xfrm>
              <a:off x="2893998" y="4364190"/>
              <a:ext cx="735479" cy="735479"/>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FB1AA91-5D02-45DD-B763-DD612B4EE6C9}"/>
                </a:ext>
              </a:extLst>
            </p:cNvPr>
            <p:cNvSpPr/>
            <p:nvPr userDrawn="1"/>
          </p:nvSpPr>
          <p:spPr>
            <a:xfrm>
              <a:off x="3344190" y="4013081"/>
              <a:ext cx="621320" cy="621320"/>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41693E89-8FE9-429C-A523-07D1F9BE6224}"/>
                </a:ext>
              </a:extLst>
            </p:cNvPr>
            <p:cNvSpPr/>
            <p:nvPr userDrawn="1"/>
          </p:nvSpPr>
          <p:spPr>
            <a:xfrm>
              <a:off x="4602496" y="3662024"/>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83FCCCA-4A3E-43AD-A656-292CE97F5339}"/>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27351A2B-6930-45D6-8068-D9247E48E76B}"/>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46E7870B-5A63-426A-9A68-0683DFD578CB}"/>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FF6F133F-D053-4C6F-925B-5F5C1F40597F}"/>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FF78F156-4549-9F08-ADDE-E59A45619398}"/>
              </a:ext>
            </a:extLst>
          </p:cNvPr>
          <p:cNvSpPr/>
          <p:nvPr userDrawn="1"/>
        </p:nvSpPr>
        <p:spPr>
          <a:xfrm>
            <a:off x="7650866" y="5964953"/>
            <a:ext cx="4541134" cy="931902"/>
          </a:xfrm>
          <a:prstGeom prst="rect">
            <a:avLst/>
          </a:prstGeom>
          <a:solidFill>
            <a:srgbClr val="F6E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356AD5F-419B-4BFE-A06B-A3B1833C99C1}"/>
              </a:ext>
            </a:extLst>
          </p:cNvPr>
          <p:cNvSpPr/>
          <p:nvPr userDrawn="1"/>
        </p:nvSpPr>
        <p:spPr>
          <a:xfrm rot="10800000">
            <a:off x="0" y="6241689"/>
            <a:ext cx="12192000" cy="635430"/>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465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5421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73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person riding a bike on a path in a forest&#10;&#10;Description automatically generated with medium confidence">
            <a:extLst>
              <a:ext uri="{FF2B5EF4-FFF2-40B4-BE49-F238E27FC236}">
                <a16:creationId xmlns:a16="http://schemas.microsoft.com/office/drawing/2014/main" id="{1A4AFAA6-8881-4631-90A5-A20A1CE17EF0}"/>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Tree>
    <p:extLst>
      <p:ext uri="{BB962C8B-B14F-4D97-AF65-F5344CB8AC3E}">
        <p14:creationId xmlns:p14="http://schemas.microsoft.com/office/powerpoint/2010/main" val="188088696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person riding a bike on a path in a forest&#10;&#10;Description automatically generated with medium confidence">
            <a:extLst>
              <a:ext uri="{FF2B5EF4-FFF2-40B4-BE49-F238E27FC236}">
                <a16:creationId xmlns:a16="http://schemas.microsoft.com/office/drawing/2014/main" id="{1A4AFAA6-8881-4631-90A5-A20A1CE17EF0}"/>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Tree>
    <p:extLst>
      <p:ext uri="{BB962C8B-B14F-4D97-AF65-F5344CB8AC3E}">
        <p14:creationId xmlns:p14="http://schemas.microsoft.com/office/powerpoint/2010/main" val="157645766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185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56000"/>
            <a:lum/>
          </a:blip>
          <a:srcRect/>
          <a:stretch>
            <a:fillRect t="-21000" b="-21000"/>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BD4384E-B010-49E5-9C9E-BCB6B6D73EC3}"/>
              </a:ext>
            </a:extLst>
          </p:cNvPr>
          <p:cNvSpPr>
            <a:spLocks noGrp="1"/>
          </p:cNvSpPr>
          <p:nvPr>
            <p:ph type="ctrTitle"/>
          </p:nvPr>
        </p:nvSpPr>
        <p:spPr>
          <a:xfrm>
            <a:off x="3548418" y="2452473"/>
            <a:ext cx="8535214" cy="1953054"/>
          </a:xfrm>
          <a:prstGeom prst="rect">
            <a:avLst/>
          </a:prstGeom>
          <a:solidFill>
            <a:srgbClr val="FFFFFF">
              <a:alpha val="65098"/>
            </a:srgbClr>
          </a:solidFill>
        </p:spPr>
        <p:txBody>
          <a:bodyPr lIns="457200" tIns="457200" rIns="457200" bIns="457200"/>
          <a:lstStyle/>
          <a:p>
            <a:r>
              <a:rPr lang="en-US"/>
              <a:t>Template Title Slide</a:t>
            </a:r>
            <a:br>
              <a:rPr lang="en-US"/>
            </a:br>
            <a:r>
              <a:rPr lang="en-US" sz="2800" b="0">
                <a:latin typeface="Arial" panose="020B0604020202020204" pitchFamily="34" charset="0"/>
                <a:cs typeface="Arial" panose="020B0604020202020204" pitchFamily="34" charset="0"/>
              </a:rPr>
              <a:t>Subtitle, date, author</a:t>
            </a:r>
            <a:endParaRPr lang="en-US" sz="2800" b="0"/>
          </a:p>
        </p:txBody>
      </p:sp>
      <p:sp>
        <p:nvSpPr>
          <p:cNvPr id="10" name="TextBox 9">
            <a:extLst>
              <a:ext uri="{FF2B5EF4-FFF2-40B4-BE49-F238E27FC236}">
                <a16:creationId xmlns:a16="http://schemas.microsoft.com/office/drawing/2014/main" id="{BC9941EE-9320-4ADE-97D0-BBA21874699A}"/>
              </a:ext>
            </a:extLst>
          </p:cNvPr>
          <p:cNvSpPr txBox="1"/>
          <p:nvPr userDrawn="1"/>
        </p:nvSpPr>
        <p:spPr>
          <a:xfrm>
            <a:off x="4573320" y="6146776"/>
            <a:ext cx="73446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tx1"/>
                </a:solidFill>
                <a:latin typeface="Arial" panose="020B0604020202020204" pitchFamily="34" charset="0"/>
                <a:cs typeface="Arial" panose="020B0604020202020204" pitchFamily="34" charset="0"/>
              </a:rPr>
              <a:t>Maine CDC Office of Population Health Equity</a:t>
            </a:r>
          </a:p>
        </p:txBody>
      </p:sp>
    </p:spTree>
    <p:extLst>
      <p:ext uri="{BB962C8B-B14F-4D97-AF65-F5344CB8AC3E}">
        <p14:creationId xmlns:p14="http://schemas.microsoft.com/office/powerpoint/2010/main" val="3210222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F618311-C326-471D-BF72-125E757B57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65639A15-A27E-4E08-8287-C5E4D59FFCB3}"/>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31D7AC44-AB64-4DC5-9676-055C491FC9E8}"/>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13" name="Slide Number Placeholder 20">
            <a:extLst>
              <a:ext uri="{FF2B5EF4-FFF2-40B4-BE49-F238E27FC236}">
                <a16:creationId xmlns:a16="http://schemas.microsoft.com/office/drawing/2014/main" id="{752B0FD7-53F5-4AF6-90A1-B6BB12ADA0E8}"/>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183895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6B3E8-D32E-4591-8298-62275905DEB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3D869BE-0CA2-44E1-AC50-9A88E01F5DF9}"/>
              </a:ext>
            </a:extLst>
          </p:cNvPr>
          <p:cNvSpPr>
            <a:spLocks noGrp="1"/>
          </p:cNvSpPr>
          <p:nvPr>
            <p:ph type="ftr" sz="quarter" idx="10"/>
          </p:nvPr>
        </p:nvSpPr>
        <p:spPr/>
        <p:txBody>
          <a:bodyPr/>
          <a:lstStyle/>
          <a:p>
            <a:pPr algn="l"/>
            <a:r>
              <a:rPr lang="en-US"/>
              <a:t>Maine CDC Office of Population Health Equity</a:t>
            </a:r>
          </a:p>
        </p:txBody>
      </p:sp>
      <p:sp>
        <p:nvSpPr>
          <p:cNvPr id="4" name="Slide Number Placeholder 3">
            <a:extLst>
              <a:ext uri="{FF2B5EF4-FFF2-40B4-BE49-F238E27FC236}">
                <a16:creationId xmlns:a16="http://schemas.microsoft.com/office/drawing/2014/main" id="{98BF5D28-AC5D-4A10-921B-53DB942B3046}"/>
              </a:ext>
            </a:extLst>
          </p:cNvPr>
          <p:cNvSpPr>
            <a:spLocks noGrp="1"/>
          </p:cNvSpPr>
          <p:nvPr>
            <p:ph type="sldNum" sz="quarter" idx="11"/>
          </p:nvPr>
        </p:nvSpPr>
        <p:spPr/>
        <p:txBody>
          <a:bodyPr/>
          <a:lstStyle/>
          <a:p>
            <a:fld id="{960B85FE-ED6D-4395-80A0-C6A78F270318}" type="slidenum">
              <a:rPr lang="en-US" smtClean="0"/>
              <a:t>‹#›</a:t>
            </a:fld>
            <a:endParaRPr lang="en-US"/>
          </a:p>
        </p:txBody>
      </p:sp>
    </p:spTree>
    <p:extLst>
      <p:ext uri="{BB962C8B-B14F-4D97-AF65-F5344CB8AC3E}">
        <p14:creationId xmlns:p14="http://schemas.microsoft.com/office/powerpoint/2010/main" val="4139665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57E39-3309-4B91-AA67-7F9F9C2A1B70}"/>
              </a:ext>
            </a:extLst>
          </p:cNvPr>
          <p:cNvSpPr>
            <a:spLocks noGrp="1"/>
          </p:cNvSpPr>
          <p:nvPr>
            <p:ph type="title"/>
          </p:nvPr>
        </p:nvSpPr>
        <p:spPr/>
        <p:txBody>
          <a:bodyPr>
            <a:normAutofit/>
          </a:bodyPr>
          <a:lstStyle>
            <a:lvl1pPr>
              <a:defRPr sz="3200" b="1">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C06A4F7-0F00-4F0A-9FE5-E275A05027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4F5BE3E4-B2B9-4461-9552-84E3B8A276A7}"/>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11" name="Slide Number Placeholder 20">
            <a:extLst>
              <a:ext uri="{FF2B5EF4-FFF2-40B4-BE49-F238E27FC236}">
                <a16:creationId xmlns:a16="http://schemas.microsoft.com/office/drawing/2014/main" id="{7E7166DF-DCC9-4269-8F9B-2C8E7AC1A4D4}"/>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4172156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02C2F-C609-40BC-B6A0-64C90FC5A524}"/>
              </a:ext>
            </a:extLst>
          </p:cNvPr>
          <p:cNvSpPr>
            <a:spLocks noGrp="1"/>
          </p:cNvSpPr>
          <p:nvPr>
            <p:ph type="title"/>
          </p:nvPr>
        </p:nvSpPr>
        <p:spPr/>
        <p:txBody>
          <a:bodyPr>
            <a:normAutofit/>
          </a:bodyPr>
          <a:lstStyle>
            <a:lvl1pPr>
              <a:defRPr sz="3200" b="1">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3AEADFF-255C-43A7-BD49-594F32AF11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9B3100-0799-4297-A546-F3A10185EF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F51145A9-65B8-47C5-BCBC-B1057910F283}"/>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12" name="Slide Number Placeholder 20">
            <a:extLst>
              <a:ext uri="{FF2B5EF4-FFF2-40B4-BE49-F238E27FC236}">
                <a16:creationId xmlns:a16="http://schemas.microsoft.com/office/drawing/2014/main" id="{885AC4C1-E100-4BF2-B748-471EC02AA1EA}"/>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10232566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6.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7.xml"/><Relationship Id="rId1"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xml"/><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56000"/>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4F54D7-7995-48E9-AE7C-32B9DF25A436}"/>
              </a:ext>
            </a:extLst>
          </p:cNvPr>
          <p:cNvSpPr/>
          <p:nvPr userDrawn="1"/>
        </p:nvSpPr>
        <p:spPr>
          <a:xfrm>
            <a:off x="0" y="5754848"/>
            <a:ext cx="12192000" cy="1103152"/>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2336235"/>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6BA53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713686-F86D-473C-ACBD-48397F9926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D5D60BF3-0D0B-4250-9E7C-205A8D5CCB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E6BE8-0484-4C96-8CFA-05B545BB8ED0}" type="datetimeFigureOut">
              <a:rPr lang="en-US" smtClean="0"/>
              <a:t>3/22/2023</a:t>
            </a:fld>
            <a:endParaRPr lang="en-US"/>
          </a:p>
        </p:txBody>
      </p:sp>
      <p:sp>
        <p:nvSpPr>
          <p:cNvPr id="5" name="Footer Placeholder 4">
            <a:extLst>
              <a:ext uri="{FF2B5EF4-FFF2-40B4-BE49-F238E27FC236}">
                <a16:creationId xmlns:a16="http://schemas.microsoft.com/office/drawing/2014/main" id="{1BF06247-8F92-4E30-B0D5-51A7E49361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C5D242-C2EF-4D70-8A75-E293D69F3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B6B071-BC30-4394-90DC-F96469CFE985}" type="slidenum">
              <a:rPr lang="en-US" smtClean="0"/>
              <a:t>‹#›</a:t>
            </a:fld>
            <a:endParaRPr lang="en-US"/>
          </a:p>
        </p:txBody>
      </p:sp>
    </p:spTree>
    <p:extLst>
      <p:ext uri="{BB962C8B-B14F-4D97-AF65-F5344CB8AC3E}">
        <p14:creationId xmlns:p14="http://schemas.microsoft.com/office/powerpoint/2010/main" val="370658652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713686-F86D-473C-ACBD-48397F9926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D5D60BF3-0D0B-4250-9E7C-205A8D5CCB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E6BE8-0484-4C96-8CFA-05B545BB8ED0}" type="datetimeFigureOut">
              <a:rPr lang="en-US" smtClean="0"/>
              <a:t>3/22/2023</a:t>
            </a:fld>
            <a:endParaRPr lang="en-US"/>
          </a:p>
        </p:txBody>
      </p:sp>
      <p:sp>
        <p:nvSpPr>
          <p:cNvPr id="5" name="Footer Placeholder 4">
            <a:extLst>
              <a:ext uri="{FF2B5EF4-FFF2-40B4-BE49-F238E27FC236}">
                <a16:creationId xmlns:a16="http://schemas.microsoft.com/office/drawing/2014/main" id="{1BF06247-8F92-4E30-B0D5-51A7E49361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C5D242-C2EF-4D70-8A75-E293D69F3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B6B071-BC30-4394-90DC-F96469CFE985}" type="slidenum">
              <a:rPr lang="en-US" smtClean="0"/>
              <a:t>‹#›</a:t>
            </a:fld>
            <a:endParaRPr lang="en-US"/>
          </a:p>
        </p:txBody>
      </p:sp>
    </p:spTree>
    <p:extLst>
      <p:ext uri="{BB962C8B-B14F-4D97-AF65-F5344CB8AC3E}">
        <p14:creationId xmlns:p14="http://schemas.microsoft.com/office/powerpoint/2010/main" val="162908995"/>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C4B9D4-5F23-4BE5-AE75-4DB017C7FFC7}"/>
              </a:ext>
            </a:extLst>
          </p:cNvPr>
          <p:cNvSpPr/>
          <p:nvPr userDrawn="1"/>
        </p:nvSpPr>
        <p:spPr>
          <a:xfrm>
            <a:off x="0" y="0"/>
            <a:ext cx="12192000" cy="68580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980F4A-6EB6-C2A0-AB1C-A9BC2AAA1FC7}"/>
              </a:ext>
            </a:extLst>
          </p:cNvPr>
          <p:cNvPicPr>
            <a:picLocks noChangeAspect="1"/>
          </p:cNvPicPr>
          <p:nvPr userDrawn="1"/>
        </p:nvPicPr>
        <p:blipFill rotWithShape="1">
          <a:blip r:embed="rId3">
            <a:alphaModFix amt="30000"/>
          </a:blip>
          <a:srcRect t="5645" r="60" b="6569"/>
          <a:stretch/>
        </p:blipFill>
        <p:spPr>
          <a:xfrm>
            <a:off x="-242797" y="0"/>
            <a:ext cx="13859336" cy="6858000"/>
          </a:xfrm>
          <a:prstGeom prst="rect">
            <a:avLst/>
          </a:prstGeom>
          <a:gradFill>
            <a:gsLst>
              <a:gs pos="0">
                <a:schemeClr val="accent1">
                  <a:lumMod val="5000"/>
                  <a:lumOff val="95000"/>
                  <a:alpha val="4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9" name="TextBox 8">
            <a:extLst>
              <a:ext uri="{FF2B5EF4-FFF2-40B4-BE49-F238E27FC236}">
                <a16:creationId xmlns:a16="http://schemas.microsoft.com/office/drawing/2014/main" id="{CB71FC08-F9DA-4671-B8D8-1B3CFBC95F8C}"/>
              </a:ext>
            </a:extLst>
          </p:cNvPr>
          <p:cNvSpPr txBox="1"/>
          <p:nvPr userDrawn="1"/>
        </p:nvSpPr>
        <p:spPr>
          <a:xfrm>
            <a:off x="3343666" y="2951946"/>
            <a:ext cx="5504667" cy="954107"/>
          </a:xfrm>
          <a:prstGeom prst="rect">
            <a:avLst/>
          </a:prstGeom>
          <a:solidFill>
            <a:schemeClr val="bg1">
              <a:alpha val="54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3462A0"/>
                </a:solidFill>
                <a:latin typeface="Arial" panose="020B0604020202020204" pitchFamily="34" charset="0"/>
                <a:cs typeface="Arial" panose="020B0604020202020204" pitchFamily="34" charset="0"/>
              </a:rPr>
              <a:t>Maine CDC Office of Population Health Equity</a:t>
            </a:r>
          </a:p>
        </p:txBody>
      </p:sp>
    </p:spTree>
    <p:extLst>
      <p:ext uri="{BB962C8B-B14F-4D97-AF65-F5344CB8AC3E}">
        <p14:creationId xmlns:p14="http://schemas.microsoft.com/office/powerpoint/2010/main" val="271608457"/>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56000"/>
            <a:lum/>
          </a:blip>
          <a:srcRect/>
          <a:stretch>
            <a:fillRect t="-21000" b="-2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760915"/>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B24FA62-0653-4B69-BA8D-F304E559FD35}"/>
              </a:ext>
            </a:extLst>
          </p:cNvPr>
          <p:cNvSpPr/>
          <p:nvPr userDrawn="1"/>
        </p:nvSpPr>
        <p:spPr>
          <a:xfrm>
            <a:off x="0" y="6176963"/>
            <a:ext cx="12192000"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89D1B3DD-D61F-4085-8A78-371CA3E451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8D0ACD-2849-4E52-A156-6B6139D40D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62C8364-F2AF-4562-B9E0-99B7A0213563}"/>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21" name="Slide Number Placeholder 20">
            <a:extLst>
              <a:ext uri="{FF2B5EF4-FFF2-40B4-BE49-F238E27FC236}">
                <a16:creationId xmlns:a16="http://schemas.microsoft.com/office/drawing/2014/main" id="{796C98B9-D6D4-4033-93A2-5E667BD9A5AA}"/>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282826731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49" r:id="rId10"/>
    <p:sldLayoutId id="2147483658" r:id="rId11"/>
    <p:sldLayoutId id="2147483694" r:id="rId12"/>
  </p:sldLayoutIdLst>
  <p:hf hdr="0" dt="0"/>
  <p:txStyles>
    <p:titleStyle>
      <a:lvl1pPr algn="l" defTabSz="914400" rtl="0" eaLnBrk="1" latinLnBrk="0" hangingPunct="1">
        <a:lnSpc>
          <a:spcPct val="90000"/>
        </a:lnSpc>
        <a:spcBef>
          <a:spcPct val="0"/>
        </a:spcBef>
        <a:buNone/>
        <a:defRPr sz="4400" b="1"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C4B9D4-5F23-4BE5-AE75-4DB017C7FFC7}"/>
              </a:ext>
            </a:extLst>
          </p:cNvPr>
          <p:cNvSpPr/>
          <p:nvPr userDrawn="1"/>
        </p:nvSpPr>
        <p:spPr>
          <a:xfrm>
            <a:off x="0" y="0"/>
            <a:ext cx="12192000" cy="685800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980F4A-6EB6-C2A0-AB1C-A9BC2AAA1FC7}"/>
              </a:ext>
            </a:extLst>
          </p:cNvPr>
          <p:cNvPicPr>
            <a:picLocks noChangeAspect="1"/>
          </p:cNvPicPr>
          <p:nvPr userDrawn="1"/>
        </p:nvPicPr>
        <p:blipFill rotWithShape="1">
          <a:blip r:embed="rId3">
            <a:alphaModFix amt="30000"/>
          </a:blip>
          <a:srcRect t="5645" r="60" b="6569"/>
          <a:stretch/>
        </p:blipFill>
        <p:spPr>
          <a:xfrm>
            <a:off x="-1566629" y="0"/>
            <a:ext cx="13859336" cy="6858000"/>
          </a:xfrm>
          <a:prstGeom prst="rect">
            <a:avLst/>
          </a:prstGeom>
          <a:gradFill>
            <a:gsLst>
              <a:gs pos="0">
                <a:schemeClr val="accent1">
                  <a:lumMod val="5000"/>
                  <a:lumOff val="95000"/>
                  <a:alpha val="4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9" name="TextBox 8">
            <a:extLst>
              <a:ext uri="{FF2B5EF4-FFF2-40B4-BE49-F238E27FC236}">
                <a16:creationId xmlns:a16="http://schemas.microsoft.com/office/drawing/2014/main" id="{CB71FC08-F9DA-4671-B8D8-1B3CFBC95F8C}"/>
              </a:ext>
            </a:extLst>
          </p:cNvPr>
          <p:cNvSpPr txBox="1"/>
          <p:nvPr userDrawn="1"/>
        </p:nvSpPr>
        <p:spPr>
          <a:xfrm>
            <a:off x="3343666" y="2951946"/>
            <a:ext cx="5504667" cy="954107"/>
          </a:xfrm>
          <a:prstGeom prst="rect">
            <a:avLst/>
          </a:prstGeom>
          <a:solidFill>
            <a:schemeClr val="bg1">
              <a:alpha val="54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3462A0"/>
                </a:solidFill>
                <a:latin typeface="Arial" panose="020B0604020202020204" pitchFamily="34" charset="0"/>
                <a:cs typeface="Arial" panose="020B0604020202020204" pitchFamily="34" charset="0"/>
              </a:rPr>
              <a:t>Maine CDC Office of Population Health Equity</a:t>
            </a:r>
          </a:p>
        </p:txBody>
      </p:sp>
    </p:spTree>
    <p:extLst>
      <p:ext uri="{BB962C8B-B14F-4D97-AF65-F5344CB8AC3E}">
        <p14:creationId xmlns:p14="http://schemas.microsoft.com/office/powerpoint/2010/main" val="3323665462"/>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5EBDC"/>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76BEDEA-CC6B-D8EC-2DBE-D4A1B0727F4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279" y="0"/>
            <a:ext cx="8528654" cy="68203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AAEB591C-8E8E-AFD0-3237-B17256994BC5}"/>
              </a:ext>
            </a:extLst>
          </p:cNvPr>
          <p:cNvPicPr>
            <a:picLocks noChangeAspect="1" noChangeArrowheads="1"/>
          </p:cNvPicPr>
          <p:nvPr userDrawn="1"/>
        </p:nvPicPr>
        <p:blipFill>
          <a:blip r:embed="rId4">
            <a:extLst>
              <a:ext uri="{BEBA8EAE-BF5A-486C-A8C5-ECC9F3942E4B}">
                <a14:imgProps xmlns:a14="http://schemas.microsoft.com/office/drawing/2010/main">
                  <a14:imgLayer r:embed="rId5">
                    <a14:imgEffect>
                      <a14:backgroundRemoval t="4348" b="96047" l="750" r="98750">
                        <a14:foregroundMark x1="3000" y1="6719" x2="3000" y2="6719"/>
                        <a14:foregroundMark x1="11375" y1="33992" x2="11375" y2="33992"/>
                        <a14:foregroundMark x1="23250" y1="33992" x2="23250" y2="33992"/>
                        <a14:foregroundMark x1="28500" y1="7510" x2="28500" y2="7510"/>
                        <a14:foregroundMark x1="19500" y1="65613" x2="19500" y2="65613"/>
                        <a14:foregroundMark x1="27625" y1="92490" x2="27625" y2="92490"/>
                        <a14:foregroundMark x1="20125" y1="30040" x2="20125" y2="30040"/>
                        <a14:foregroundMark x1="28250" y1="7510" x2="28250" y2="7510"/>
                        <a14:foregroundMark x1="3625" y1="89328" x2="3625" y2="89328"/>
                        <a14:foregroundMark x1="9250" y1="65613" x2="9250" y2="65613"/>
                        <a14:foregroundMark x1="9500" y1="60870" x2="9500" y2="60870"/>
                        <a14:foregroundMark x1="13000" y1="30040" x2="13000" y2="30040"/>
                        <a14:foregroundMark x1="13000" y1="30040" x2="13000" y2="30040"/>
                        <a14:foregroundMark x1="10500" y1="22134" x2="7000" y2="33992"/>
                        <a14:foregroundMark x1="27000" y1="8696" x2="27000" y2="8696"/>
                        <a14:foregroundMark x1="27625" y1="86561" x2="27625" y2="86561"/>
                        <a14:foregroundMark x1="28250" y1="85375" x2="28500" y2="91304"/>
                        <a14:foregroundMark x1="27250" y1="86561" x2="27250" y2="86561"/>
                        <a14:foregroundMark x1="27625" y1="87352" x2="25375" y2="92490"/>
                        <a14:foregroundMark x1="8875" y1="56917" x2="9500" y2="72727"/>
                        <a14:foregroundMark x1="23500" y1="63636" x2="27000" y2="63636"/>
                        <a14:foregroundMark x1="20500" y1="13834" x2="27125" y2="39526"/>
                        <a14:foregroundMark x1="26875" y1="5929" x2="27375" y2="5929"/>
                        <a14:foregroundMark x1="25875" y1="57312" x2="20000" y2="82609"/>
                        <a14:foregroundMark x1="28625" y1="85375" x2="27250" y2="90514"/>
                        <a14:foregroundMark x1="20000" y1="94466" x2="18750" y2="91700"/>
                        <a14:foregroundMark x1="750" y1="85375" x2="2875" y2="94466"/>
                        <a14:foregroundMark x1="9875" y1="70751" x2="9875" y2="67194"/>
                        <a14:foregroundMark x1="3125" y1="4348" x2="1250" y2="10672"/>
                        <a14:foregroundMark x1="40896" y1="17324" x2="40623" y2="20691"/>
                        <a14:foregroundMark x1="41500" y1="9881" x2="40932" y2="16888"/>
                        <a14:foregroundMark x1="49284" y1="30712" x2="50500" y2="34387"/>
                        <a14:foregroundMark x1="42000" y1="8696" x2="42562" y2="10395"/>
                        <a14:foregroundMark x1="50500" y1="34387" x2="50061" y2="33862"/>
                        <a14:foregroundMark x1="51408" y1="24109" x2="52125" y2="25296"/>
                        <a14:foregroundMark x1="50287" y1="22255" x2="50586" y2="22750"/>
                        <a14:foregroundMark x1="41375" y1="7510" x2="42839" y2="9932"/>
                        <a14:foregroundMark x1="48609" y1="38638" x2="48375" y2="39526"/>
                        <a14:foregroundMark x1="50770" y1="30435" x2="49962" y2="33502"/>
                        <a14:foregroundMark x1="52125" y1="25296" x2="50770" y2="30435"/>
                        <a14:foregroundMark x1="57750" y1="5929" x2="57375" y2="10277"/>
                        <a14:foregroundMark x1="56750" y1="7115" x2="56500" y2="35573"/>
                        <a14:foregroundMark x1="67875" y1="8696" x2="67750" y2="33992"/>
                        <a14:foregroundMark x1="70750" y1="27273" x2="75000" y2="24901"/>
                        <a14:foregroundMark x1="76875" y1="9091" x2="76375" y2="31225"/>
                        <a14:foregroundMark x1="82500" y1="7115" x2="85375" y2="5534"/>
                        <a14:foregroundMark x1="40125" y1="67194" x2="40125" y2="67194"/>
                        <a14:foregroundMark x1="46625" y1="70356" x2="46625" y2="70356"/>
                        <a14:foregroundMark x1="47875" y1="69170" x2="47875" y2="69170"/>
                        <a14:foregroundMark x1="49500" y1="70751" x2="49500" y2="70751"/>
                        <a14:foregroundMark x1="52875" y1="70356" x2="52875" y2="70356"/>
                        <a14:foregroundMark x1="54000" y1="75494" x2="54000" y2="75494"/>
                        <a14:foregroundMark x1="57000" y1="67194" x2="57000" y2="67194"/>
                        <a14:foregroundMark x1="61625" y1="67984" x2="61625" y2="67984"/>
                        <a14:foregroundMark x1="63500" y1="69170" x2="63500" y2="69170"/>
                        <a14:foregroundMark x1="65375" y1="71937" x2="65375" y2="71937"/>
                        <a14:foregroundMark x1="65375" y1="66403" x2="65375" y2="66403"/>
                        <a14:foregroundMark x1="67500" y1="69565" x2="67500" y2="69565"/>
                        <a14:foregroundMark x1="70125" y1="76285" x2="70125" y2="76285"/>
                        <a14:foregroundMark x1="75500" y1="71937" x2="75500" y2="71937"/>
                        <a14:foregroundMark x1="77000" y1="69565" x2="77000" y2="69565"/>
                        <a14:foregroundMark x1="42125" y1="89328" x2="42125" y2="89328"/>
                        <a14:foregroundMark x1="44750" y1="90909" x2="44750" y2="90909"/>
                        <a14:foregroundMark x1="47250" y1="90514" x2="47250" y2="90514"/>
                        <a14:foregroundMark x1="50125" y1="96047" x2="50125" y2="96047"/>
                        <a14:foregroundMark x1="68625" y1="90909" x2="68625" y2="90909"/>
                        <a14:foregroundMark x1="71625" y1="93281" x2="71625" y2="93281"/>
                        <a14:foregroundMark x1="75875" y1="90119" x2="75875" y2="90119"/>
                        <a14:foregroundMark x1="78750" y1="90119" x2="78750" y2="90119"/>
                        <a14:foregroundMark x1="79750" y1="89328" x2="79750" y2="89328"/>
                        <a14:foregroundMark x1="78250" y1="90909" x2="78250" y2="90909"/>
                        <a14:foregroundMark x1="81750" y1="90514" x2="81750" y2="90514"/>
                        <a14:foregroundMark x1="65750" y1="93281" x2="65750" y2="93281"/>
                        <a14:foregroundMark x1="62625" y1="91700" x2="62625" y2="91700"/>
                        <a14:foregroundMark x1="59250" y1="90514" x2="59250" y2="90514"/>
                        <a14:foregroundMark x1="57625" y1="66403" x2="57625" y2="66403"/>
                        <a14:foregroundMark x1="57875" y1="89328" x2="57875" y2="89328"/>
                        <a14:foregroundMark x1="58625" y1="65217" x2="58625" y2="65217"/>
                        <a14:foregroundMark x1="55875" y1="90119" x2="55875" y2="90119"/>
                        <a14:foregroundMark x1="52875" y1="91700" x2="52875" y2="91700"/>
                        <a14:foregroundMark x1="81375" y1="90119" x2="81375" y2="90119"/>
                        <a14:foregroundMark x1="85625" y1="88933" x2="85625" y2="88933"/>
                        <a14:foregroundMark x1="89375" y1="90119" x2="89375" y2="90119"/>
                        <a14:foregroundMark x1="94500" y1="91700" x2="94500" y2="91700"/>
                        <a14:foregroundMark x1="96000" y1="91700" x2="96000" y2="91700"/>
                        <a14:foregroundMark x1="98750" y1="96047" x2="98750" y2="96047"/>
                        <a14:foregroundMark x1="93500" y1="93676" x2="93500" y2="93676"/>
                        <a14:foregroundMark x1="94500" y1="85771" x2="94500" y2="85771"/>
                        <a14:foregroundMark x1="47875" y1="65217" x2="47875" y2="65217"/>
                        <a14:foregroundMark x1="50750" y1="33202" x2="49250" y2="30435"/>
                        <a14:foregroundMark x1="49783" y1="30435" x2="48625" y2="39130"/>
                        <a14:foregroundMark x1="50625" y1="24111" x2="49783" y2="30435"/>
                        <a14:foregroundMark x1="59625" y1="85375" x2="59625" y2="85375"/>
                        <a14:foregroundMark x1="54125" y1="68379" x2="54125" y2="68379"/>
                        <a14:backgroundMark x1="33000" y1="24901" x2="34250" y2="37549"/>
                        <a14:backgroundMark x1="34250" y1="31621" x2="33000" y2="64822"/>
                        <a14:backgroundMark x1="33000" y1="35968" x2="32500" y2="81423"/>
                        <a14:backgroundMark x1="46000" y1="20949" x2="46959" y2="25665"/>
                        <a14:backgroundMark x1="46375" y1="18182" x2="47129" y2="24384"/>
                        <a14:backgroundMark x1="46000" y1="17787" x2="43125" y2="24111"/>
                        <a14:backgroundMark x1="46625" y1="14625" x2="44500" y2="18182"/>
                        <a14:backgroundMark x1="42625" y1="24111" x2="41875" y2="28063"/>
                        <a14:backgroundMark x1="99500" y1="99209" x2="99500" y2="99209"/>
                        <a14:backgroundMark x1="45750" y1="71937" x2="45750" y2="71937"/>
                        <a14:backgroundMark x1="53750" y1="69960" x2="53750" y2="69960"/>
                        <a14:backgroundMark x1="53125" y1="70356" x2="53125" y2="70356"/>
                        <a14:backgroundMark x1="47500" y1="69565" x2="47500" y2="69565"/>
                        <a14:backgroundMark x1="47750" y1="69565" x2="47750" y2="69565"/>
                        <a14:backgroundMark x1="40875" y1="87747" x2="40875" y2="87747"/>
                        <a14:backgroundMark x1="43875" y1="92095" x2="43875" y2="92095"/>
                        <a14:backgroundMark x1="47500" y1="92490" x2="47500" y2="92490"/>
                        <a14:backgroundMark x1="47125" y1="90514" x2="47125" y2="90514"/>
                        <a14:backgroundMark x1="55000" y1="93676" x2="55000" y2="93676"/>
                        <a14:backgroundMark x1="61625" y1="91304" x2="61625" y2="91304"/>
                        <a14:backgroundMark x1="70250" y1="70356" x2="70250" y2="70356"/>
                        <a14:backgroundMark x1="74625" y1="70751" x2="74625" y2="70751"/>
                        <a14:backgroundMark x1="72750" y1="90909" x2="72750" y2="90909"/>
                        <a14:backgroundMark x1="75875" y1="93676" x2="75875" y2="93676"/>
                        <a14:backgroundMark x1="78750" y1="90909" x2="78750" y2="90909"/>
                        <a14:backgroundMark x1="89250" y1="92095" x2="89250" y2="92095"/>
                        <a14:backgroundMark x1="49125" y1="30435" x2="49125" y2="30435"/>
                        <a14:backgroundMark x1="47625" y1="65217" x2="47625" y2="65217"/>
                        <a14:backgroundMark x1="66500" y1="66403" x2="66375" y2="66403"/>
                        <a14:backgroundMark x1="65875" y1="66798" x2="66250" y2="66798"/>
                        <a14:backgroundMark x1="66000" y1="67589" x2="65875" y2="67589"/>
                        <a14:backgroundMark x1="66125" y1="66403" x2="66375" y2="66798"/>
                        <a14:backgroundMark x1="75875" y1="91700" x2="75875" y2="91700"/>
                        <a14:backgroundMark x1="75750" y1="90909" x2="75750" y2="90909"/>
                        <a14:backgroundMark x1="81875" y1="90909" x2="81875" y2="90909"/>
                        <a14:backgroundMark x1="78750" y1="91304" x2="78750" y2="90119"/>
                        <a14:backgroundMark x1="47500" y1="91304" x2="47500" y2="91304"/>
                        <a14:backgroundMark x1="66375" y1="66798" x2="66125" y2="67194"/>
                        <a14:backgroundMark x1="65500" y1="66403" x2="65500" y2="66403"/>
                        <a14:backgroundMark x1="69875" y1="78261" x2="70125" y2="78656"/>
                        <a14:backgroundMark x1="70375" y1="78656" x2="70000" y2="79447"/>
                      </a14:backgroundRemoval>
                    </a14:imgEffect>
                  </a14:imgLayer>
                </a14:imgProps>
              </a:ext>
              <a:ext uri="{28A0092B-C50C-407E-A947-70E740481C1C}">
                <a14:useLocalDpi xmlns:a14="http://schemas.microsoft.com/office/drawing/2010/main" val="0"/>
              </a:ext>
            </a:extLst>
          </a:blip>
          <a:srcRect/>
          <a:stretch>
            <a:fillRect/>
          </a:stretch>
        </p:blipFill>
        <p:spPr bwMode="auto">
          <a:xfrm>
            <a:off x="4242048" y="2748031"/>
            <a:ext cx="4187616" cy="1324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793235"/>
      </p:ext>
    </p:extLst>
  </p:cSld>
  <p:clrMap bg1="lt1" tx1="dk1" bg2="lt2" tx2="dk2" accent1="accent1" accent2="accent2" accent3="accent3" accent4="accent4" accent5="accent5" accent6="accent6" hlink="hlink" folHlink="folHlink"/>
  <p:sldLayoutIdLst>
    <p:sldLayoutId id="2147484136"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4.svg"/><Relationship Id="rId3" Type="http://schemas.openxmlformats.org/officeDocument/2006/relationships/audio" Target="../media/media10.m4a"/><Relationship Id="rId7" Type="http://schemas.openxmlformats.org/officeDocument/2006/relationships/image" Target="../media/image34.jpeg"/><Relationship Id="rId12" Type="http://schemas.openxmlformats.org/officeDocument/2006/relationships/image" Target="../media/image13.png"/><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38.png"/><Relationship Id="rId11" Type="http://schemas.openxmlformats.org/officeDocument/2006/relationships/image" Target="../media/image40.png"/><Relationship Id="rId5" Type="http://schemas.openxmlformats.org/officeDocument/2006/relationships/notesSlide" Target="../notesSlides/notesSlide10.xml"/><Relationship Id="rId15" Type="http://schemas.openxmlformats.org/officeDocument/2006/relationships/image" Target="../media/image6.png"/><Relationship Id="rId10" Type="http://schemas.openxmlformats.org/officeDocument/2006/relationships/image" Target="../media/image39.png"/><Relationship Id="rId4" Type="http://schemas.openxmlformats.org/officeDocument/2006/relationships/slideLayout" Target="../slideLayouts/slideLayout9.xml"/><Relationship Id="rId9" Type="http://schemas.openxmlformats.org/officeDocument/2006/relationships/image" Target="../media/image17.svg"/><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8.xml"/><Relationship Id="rId7" Type="http://schemas.openxmlformats.org/officeDocument/2006/relationships/hyperlink" Target="mailto:CDC-OPHE-Support@maine.gov"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www.ophepartners.org/" TargetMode="External"/><Relationship Id="rId11" Type="http://schemas.openxmlformats.org/officeDocument/2006/relationships/image" Target="../media/image6.png"/><Relationship Id="rId5" Type="http://schemas.openxmlformats.org/officeDocument/2006/relationships/hyperlink" Target="mailto:contract-budgets.DHHS@maine.gov" TargetMode="External"/><Relationship Id="rId10" Type="http://schemas.openxmlformats.org/officeDocument/2006/relationships/image" Target="../media/image44.png"/><Relationship Id="rId4" Type="http://schemas.openxmlformats.org/officeDocument/2006/relationships/notesSlide" Target="../notesSlides/notesSlide11.xml"/><Relationship Id="rId9"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hyperlink" Target="http://www.ophepartners.org/" TargetMode="External"/><Relationship Id="rId4" Type="http://schemas.openxmlformats.org/officeDocument/2006/relationships/notesSlide" Target="../notesSlides/notesSlide3.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hyperlink" Target="mailto:CDC-OPHE-Support@maine.gov" TargetMode="External"/><Relationship Id="rId13" Type="http://schemas.openxmlformats.org/officeDocument/2006/relationships/image" Target="../media/image16.png"/><Relationship Id="rId3" Type="http://schemas.openxmlformats.org/officeDocument/2006/relationships/audio" Target="../media/media4.m4a"/><Relationship Id="rId7" Type="http://schemas.openxmlformats.org/officeDocument/2006/relationships/image" Target="../media/image11.png"/><Relationship Id="rId12" Type="http://schemas.openxmlformats.org/officeDocument/2006/relationships/image" Target="../media/image15.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12.png"/><Relationship Id="rId11" Type="http://schemas.openxmlformats.org/officeDocument/2006/relationships/image" Target="../media/image14.svg"/><Relationship Id="rId5" Type="http://schemas.openxmlformats.org/officeDocument/2006/relationships/notesSlide" Target="../notesSlides/notesSlide4.xml"/><Relationship Id="rId1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slideLayout" Target="../slideLayouts/slideLayout14.xml"/><Relationship Id="rId9" Type="http://schemas.openxmlformats.org/officeDocument/2006/relationships/image" Target="../media/image9.png"/><Relationship Id="rId1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7.svg"/><Relationship Id="rId3" Type="http://schemas.openxmlformats.org/officeDocument/2006/relationships/audio" Target="../media/media5.m4a"/><Relationship Id="rId7" Type="http://schemas.openxmlformats.org/officeDocument/2006/relationships/image" Target="../media/image9.png"/><Relationship Id="rId12" Type="http://schemas.openxmlformats.org/officeDocument/2006/relationships/image" Target="../media/image23.svg"/><Relationship Id="rId17" Type="http://schemas.openxmlformats.org/officeDocument/2006/relationships/image" Target="../media/image26.png"/><Relationship Id="rId2" Type="http://schemas.microsoft.com/office/2007/relationships/media" Target="../media/media5.m4a"/><Relationship Id="rId16" Type="http://schemas.openxmlformats.org/officeDocument/2006/relationships/image" Target="../media/image17.svg"/><Relationship Id="rId1" Type="http://schemas.openxmlformats.org/officeDocument/2006/relationships/tags" Target="../tags/tag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notesSlide" Target="../notesSlides/notesSlide5.xml"/><Relationship Id="rId15" Type="http://schemas.openxmlformats.org/officeDocument/2006/relationships/image" Target="../media/image16.png"/><Relationship Id="rId10" Type="http://schemas.openxmlformats.org/officeDocument/2006/relationships/image" Target="../media/image21.png"/><Relationship Id="rId19" Type="http://schemas.openxmlformats.org/officeDocument/2006/relationships/image" Target="../media/image6.png"/><Relationship Id="rId4" Type="http://schemas.openxmlformats.org/officeDocument/2006/relationships/slideLayout" Target="../slideLayouts/slideLayout14.xml"/><Relationship Id="rId9" Type="http://schemas.openxmlformats.org/officeDocument/2006/relationships/image" Target="../media/image20.svg"/><Relationship Id="rId14"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6.m4a"/><Relationship Id="rId7" Type="http://schemas.openxmlformats.org/officeDocument/2006/relationships/image" Target="../media/image28.png"/><Relationship Id="rId12" Type="http://schemas.openxmlformats.org/officeDocument/2006/relationships/image" Target="../media/image6.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8.jpeg"/><Relationship Id="rId11" Type="http://schemas.openxmlformats.org/officeDocument/2006/relationships/image" Target="../media/image17.svg"/><Relationship Id="rId5" Type="http://schemas.openxmlformats.org/officeDocument/2006/relationships/notesSlide" Target="../notesSlides/notesSlide6.xml"/><Relationship Id="rId10" Type="http://schemas.openxmlformats.org/officeDocument/2006/relationships/image" Target="../media/image16.png"/><Relationship Id="rId4" Type="http://schemas.openxmlformats.org/officeDocument/2006/relationships/slideLayout" Target="../slideLayouts/slideLayout9.xml"/><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audio" Target="../media/media7.m4a"/><Relationship Id="rId7" Type="http://schemas.openxmlformats.org/officeDocument/2006/relationships/image" Target="../media/image16.png"/><Relationship Id="rId12" Type="http://schemas.openxmlformats.org/officeDocument/2006/relationships/image" Target="../media/image6.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29.png"/><Relationship Id="rId11" Type="http://schemas.openxmlformats.org/officeDocument/2006/relationships/image" Target="../media/image30.jpeg"/><Relationship Id="rId5" Type="http://schemas.openxmlformats.org/officeDocument/2006/relationships/notesSlide" Target="../notesSlides/notesSlide7.xml"/><Relationship Id="rId10" Type="http://schemas.openxmlformats.org/officeDocument/2006/relationships/image" Target="../media/image14.svg"/><Relationship Id="rId4" Type="http://schemas.openxmlformats.org/officeDocument/2006/relationships/slideLayout" Target="../slideLayouts/slideLayout9.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8.m4a"/><Relationship Id="rId7" Type="http://schemas.openxmlformats.org/officeDocument/2006/relationships/image" Target="../media/image32.png"/><Relationship Id="rId12" Type="http://schemas.openxmlformats.org/officeDocument/2006/relationships/image" Target="../media/image6.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31.png"/><Relationship Id="rId11" Type="http://schemas.openxmlformats.org/officeDocument/2006/relationships/image" Target="../media/image34.jpeg"/><Relationship Id="rId5" Type="http://schemas.openxmlformats.org/officeDocument/2006/relationships/notesSlide" Target="../notesSlides/notesSlide8.xml"/><Relationship Id="rId10" Type="http://schemas.openxmlformats.org/officeDocument/2006/relationships/image" Target="../media/image33.png"/><Relationship Id="rId4" Type="http://schemas.openxmlformats.org/officeDocument/2006/relationships/slideLayout" Target="../slideLayouts/slideLayout9.xml"/><Relationship Id="rId9"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4.svg"/><Relationship Id="rId3" Type="http://schemas.openxmlformats.org/officeDocument/2006/relationships/audio" Target="../media/media9.m4a"/><Relationship Id="rId7" Type="http://schemas.openxmlformats.org/officeDocument/2006/relationships/image" Target="../media/image34.jpeg"/><Relationship Id="rId12" Type="http://schemas.openxmlformats.org/officeDocument/2006/relationships/image" Target="../media/image13.pn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35.png"/><Relationship Id="rId11" Type="http://schemas.openxmlformats.org/officeDocument/2006/relationships/image" Target="../media/image37.png"/><Relationship Id="rId5" Type="http://schemas.openxmlformats.org/officeDocument/2006/relationships/notesSlide" Target="../notesSlides/notesSlide9.xml"/><Relationship Id="rId10" Type="http://schemas.openxmlformats.org/officeDocument/2006/relationships/image" Target="../media/image17.svg"/><Relationship Id="rId4" Type="http://schemas.openxmlformats.org/officeDocument/2006/relationships/slideLayout" Target="../slideLayouts/slideLayout9.xml"/><Relationship Id="rId9" Type="http://schemas.openxmlformats.org/officeDocument/2006/relationships/image" Target="../media/image16.png"/><Relationship Id="rId1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D09DFC-1397-49A2-986A-3FCDCB9B2526}"/>
              </a:ext>
            </a:extLst>
          </p:cNvPr>
          <p:cNvSpPr>
            <a:spLocks noGrp="1"/>
          </p:cNvSpPr>
          <p:nvPr>
            <p:ph type="ctrTitle"/>
          </p:nvPr>
        </p:nvSpPr>
        <p:spPr>
          <a:xfrm>
            <a:off x="3339865" y="617655"/>
            <a:ext cx="8169383" cy="2503430"/>
          </a:xfrm>
        </p:spPr>
        <p:txBody>
          <a:bodyPr>
            <a:normAutofit/>
          </a:bodyPr>
          <a:lstStyle/>
          <a:p>
            <a:r>
              <a:rPr lang="en-US" sz="4400">
                <a:solidFill>
                  <a:schemeClr val="tx2"/>
                </a:solidFill>
              </a:rPr>
              <a:t>Covid Health Equity </a:t>
            </a:r>
            <a:br>
              <a:rPr lang="en-US" sz="4400">
                <a:solidFill>
                  <a:schemeClr val="tx2"/>
                </a:solidFill>
              </a:rPr>
            </a:br>
            <a:r>
              <a:rPr lang="en-US" sz="4400">
                <a:solidFill>
                  <a:schemeClr val="tx2"/>
                </a:solidFill>
              </a:rPr>
              <a:t>Technical </a:t>
            </a:r>
            <a:r>
              <a:rPr lang="en-US" sz="4400">
                <a:solidFill>
                  <a:srgbClr val="44546A"/>
                </a:solidFill>
              </a:rPr>
              <a:t>Assistance</a:t>
            </a:r>
          </a:p>
        </p:txBody>
      </p:sp>
      <p:sp>
        <p:nvSpPr>
          <p:cNvPr id="5" name="Subtitle 4">
            <a:extLst>
              <a:ext uri="{FF2B5EF4-FFF2-40B4-BE49-F238E27FC236}">
                <a16:creationId xmlns:a16="http://schemas.microsoft.com/office/drawing/2014/main" id="{A63C3577-F31C-44B4-BD3F-C024F6E02517}"/>
              </a:ext>
            </a:extLst>
          </p:cNvPr>
          <p:cNvSpPr>
            <a:spLocks noGrp="1"/>
          </p:cNvSpPr>
          <p:nvPr>
            <p:ph type="subTitle" idx="1"/>
          </p:nvPr>
        </p:nvSpPr>
        <p:spPr>
          <a:xfrm>
            <a:off x="3339865" y="3121085"/>
            <a:ext cx="8500645" cy="1499438"/>
          </a:xfrm>
        </p:spPr>
        <p:txBody>
          <a:bodyPr>
            <a:normAutofit/>
          </a:bodyPr>
          <a:lstStyle/>
          <a:p>
            <a:r>
              <a:rPr lang="en-US" sz="2400" b="1" dirty="0">
                <a:solidFill>
                  <a:schemeClr val="accent6"/>
                </a:solidFill>
              </a:rPr>
              <a:t>OPHE Grantee Portal and Dashboard</a:t>
            </a:r>
          </a:p>
        </p:txBody>
      </p:sp>
      <p:sp>
        <p:nvSpPr>
          <p:cNvPr id="6" name="Text Placeholder 5">
            <a:extLst>
              <a:ext uri="{FF2B5EF4-FFF2-40B4-BE49-F238E27FC236}">
                <a16:creationId xmlns:a16="http://schemas.microsoft.com/office/drawing/2014/main" id="{26D59EB1-241D-4094-9D31-E0046A29F4CC}"/>
              </a:ext>
            </a:extLst>
          </p:cNvPr>
          <p:cNvSpPr>
            <a:spLocks noGrp="1"/>
          </p:cNvSpPr>
          <p:nvPr>
            <p:ph type="body" sz="quarter" idx="10"/>
          </p:nvPr>
        </p:nvSpPr>
        <p:spPr>
          <a:xfrm>
            <a:off x="3339865" y="3730474"/>
            <a:ext cx="6428151" cy="361014"/>
          </a:xfrm>
        </p:spPr>
        <p:txBody>
          <a:bodyPr>
            <a:normAutofit fontScale="92500" lnSpcReduction="10000"/>
          </a:bodyPr>
          <a:lstStyle/>
          <a:p>
            <a:pPr marL="0" indent="0">
              <a:buNone/>
            </a:pPr>
            <a:r>
              <a:rPr lang="en-US" sz="2400" b="1">
                <a:solidFill>
                  <a:schemeClr val="tx2">
                    <a:lumMod val="75000"/>
                  </a:schemeClr>
                </a:solidFill>
              </a:rPr>
              <a:t>February 2023</a:t>
            </a:r>
          </a:p>
        </p:txBody>
      </p:sp>
      <p:pic>
        <p:nvPicPr>
          <p:cNvPr id="1026" name="Picture 2">
            <a:extLst>
              <a:ext uri="{FF2B5EF4-FFF2-40B4-BE49-F238E27FC236}">
                <a16:creationId xmlns:a16="http://schemas.microsoft.com/office/drawing/2014/main" id="{ECD022A1-C4D6-272E-DA9B-362669C006E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48" b="96047" l="750" r="98750">
                        <a14:foregroundMark x1="3000" y1="6719" x2="3000" y2="6719"/>
                        <a14:foregroundMark x1="11375" y1="33992" x2="11375" y2="33992"/>
                        <a14:foregroundMark x1="23250" y1="33992" x2="23250" y2="33992"/>
                        <a14:foregroundMark x1="28500" y1="7510" x2="28500" y2="7510"/>
                        <a14:foregroundMark x1="19500" y1="65613" x2="19500" y2="65613"/>
                        <a14:foregroundMark x1="27625" y1="92490" x2="27625" y2="92490"/>
                        <a14:foregroundMark x1="20125" y1="30040" x2="20125" y2="30040"/>
                        <a14:foregroundMark x1="28250" y1="7510" x2="28250" y2="7510"/>
                        <a14:foregroundMark x1="3625" y1="89328" x2="3625" y2="89328"/>
                        <a14:foregroundMark x1="9250" y1="65613" x2="9250" y2="65613"/>
                        <a14:foregroundMark x1="9500" y1="60870" x2="9500" y2="60870"/>
                        <a14:foregroundMark x1="13000" y1="30040" x2="13000" y2="30040"/>
                        <a14:foregroundMark x1="13000" y1="30040" x2="13000" y2="30040"/>
                        <a14:foregroundMark x1="10500" y1="22134" x2="7000" y2="33992"/>
                        <a14:foregroundMark x1="27000" y1="8696" x2="27000" y2="8696"/>
                        <a14:foregroundMark x1="27625" y1="86561" x2="27625" y2="86561"/>
                        <a14:foregroundMark x1="28250" y1="85375" x2="28500" y2="91304"/>
                        <a14:foregroundMark x1="27250" y1="86561" x2="27250" y2="86561"/>
                        <a14:foregroundMark x1="27625" y1="87352" x2="25375" y2="92490"/>
                        <a14:foregroundMark x1="8875" y1="56917" x2="9500" y2="72727"/>
                        <a14:foregroundMark x1="23500" y1="63636" x2="27000" y2="63636"/>
                        <a14:foregroundMark x1="20500" y1="13834" x2="27125" y2="39526"/>
                        <a14:foregroundMark x1="26875" y1="5929" x2="27375" y2="5929"/>
                        <a14:foregroundMark x1="25875" y1="57312" x2="20000" y2="82609"/>
                        <a14:foregroundMark x1="28625" y1="85375" x2="27250" y2="90514"/>
                        <a14:foregroundMark x1="20000" y1="94466" x2="18750" y2="91700"/>
                        <a14:foregroundMark x1="750" y1="85375" x2="2875" y2="94466"/>
                        <a14:foregroundMark x1="9875" y1="70751" x2="9875" y2="67194"/>
                        <a14:foregroundMark x1="3125" y1="4348" x2="1250" y2="10672"/>
                        <a14:foregroundMark x1="40896" y1="17324" x2="40623" y2="20691"/>
                        <a14:foregroundMark x1="41500" y1="9881" x2="40932" y2="16888"/>
                        <a14:foregroundMark x1="49284" y1="30712" x2="50500" y2="34387"/>
                        <a14:foregroundMark x1="42000" y1="8696" x2="42562" y2="10395"/>
                        <a14:foregroundMark x1="50500" y1="34387" x2="50061" y2="33862"/>
                        <a14:foregroundMark x1="51408" y1="24109" x2="52125" y2="25296"/>
                        <a14:foregroundMark x1="50287" y1="22255" x2="50586" y2="22750"/>
                        <a14:foregroundMark x1="41375" y1="7510" x2="42839" y2="9932"/>
                        <a14:foregroundMark x1="48609" y1="38638" x2="48375" y2="39526"/>
                        <a14:foregroundMark x1="50770" y1="30435" x2="49962" y2="33502"/>
                        <a14:foregroundMark x1="52125" y1="25296" x2="50770" y2="30435"/>
                        <a14:foregroundMark x1="57750" y1="5929" x2="57375" y2="10277"/>
                        <a14:foregroundMark x1="56750" y1="7115" x2="56500" y2="35573"/>
                        <a14:foregroundMark x1="67875" y1="8696" x2="67750" y2="33992"/>
                        <a14:foregroundMark x1="70750" y1="27273" x2="75000" y2="24901"/>
                        <a14:foregroundMark x1="76875" y1="9091" x2="76375" y2="31225"/>
                        <a14:foregroundMark x1="82500" y1="7115" x2="85375" y2="5534"/>
                        <a14:foregroundMark x1="40125" y1="67194" x2="40125" y2="67194"/>
                        <a14:foregroundMark x1="46625" y1="70356" x2="46625" y2="70356"/>
                        <a14:foregroundMark x1="47875" y1="69170" x2="47875" y2="69170"/>
                        <a14:foregroundMark x1="49500" y1="70751" x2="49500" y2="70751"/>
                        <a14:foregroundMark x1="52875" y1="70356" x2="52875" y2="70356"/>
                        <a14:foregroundMark x1="54000" y1="75494" x2="54000" y2="75494"/>
                        <a14:foregroundMark x1="57000" y1="67194" x2="57000" y2="67194"/>
                        <a14:foregroundMark x1="61625" y1="67984" x2="61625" y2="67984"/>
                        <a14:foregroundMark x1="63500" y1="69170" x2="63500" y2="69170"/>
                        <a14:foregroundMark x1="65375" y1="71937" x2="65375" y2="71937"/>
                        <a14:foregroundMark x1="65375" y1="66403" x2="65375" y2="66403"/>
                        <a14:foregroundMark x1="67500" y1="69565" x2="67500" y2="69565"/>
                        <a14:foregroundMark x1="70125" y1="76285" x2="70125" y2="76285"/>
                        <a14:foregroundMark x1="75500" y1="71937" x2="75500" y2="71937"/>
                        <a14:foregroundMark x1="77000" y1="69565" x2="77000" y2="69565"/>
                        <a14:foregroundMark x1="42125" y1="89328" x2="42125" y2="89328"/>
                        <a14:foregroundMark x1="44750" y1="90909" x2="44750" y2="90909"/>
                        <a14:foregroundMark x1="47250" y1="90514" x2="47250" y2="90514"/>
                        <a14:foregroundMark x1="50125" y1="96047" x2="50125" y2="96047"/>
                        <a14:foregroundMark x1="68625" y1="90909" x2="68625" y2="90909"/>
                        <a14:foregroundMark x1="71625" y1="93281" x2="71625" y2="93281"/>
                        <a14:foregroundMark x1="75875" y1="90119" x2="75875" y2="90119"/>
                        <a14:foregroundMark x1="78750" y1="90119" x2="78750" y2="90119"/>
                        <a14:foregroundMark x1="79750" y1="89328" x2="79750" y2="89328"/>
                        <a14:foregroundMark x1="78250" y1="90909" x2="78250" y2="90909"/>
                        <a14:foregroundMark x1="81750" y1="90514" x2="81750" y2="90514"/>
                        <a14:foregroundMark x1="65750" y1="93281" x2="65750" y2="93281"/>
                        <a14:foregroundMark x1="62625" y1="91700" x2="62625" y2="91700"/>
                        <a14:foregroundMark x1="59250" y1="90514" x2="59250" y2="90514"/>
                        <a14:foregroundMark x1="57625" y1="66403" x2="57625" y2="66403"/>
                        <a14:foregroundMark x1="57875" y1="89328" x2="57875" y2="89328"/>
                        <a14:foregroundMark x1="58625" y1="65217" x2="58625" y2="65217"/>
                        <a14:foregroundMark x1="55875" y1="90119" x2="55875" y2="90119"/>
                        <a14:foregroundMark x1="52875" y1="91700" x2="52875" y2="91700"/>
                        <a14:foregroundMark x1="81375" y1="90119" x2="81375" y2="90119"/>
                        <a14:foregroundMark x1="85625" y1="88933" x2="85625" y2="88933"/>
                        <a14:foregroundMark x1="89375" y1="90119" x2="89375" y2="90119"/>
                        <a14:foregroundMark x1="94500" y1="91700" x2="94500" y2="91700"/>
                        <a14:foregroundMark x1="96000" y1="91700" x2="96000" y2="91700"/>
                        <a14:foregroundMark x1="98750" y1="96047" x2="98750" y2="96047"/>
                        <a14:foregroundMark x1="93500" y1="93676" x2="93500" y2="93676"/>
                        <a14:foregroundMark x1="94500" y1="85771" x2="94500" y2="85771"/>
                        <a14:foregroundMark x1="47875" y1="65217" x2="47875" y2="65217"/>
                        <a14:foregroundMark x1="50750" y1="33202" x2="49250" y2="30435"/>
                        <a14:foregroundMark x1="49783" y1="30435" x2="48625" y2="39130"/>
                        <a14:foregroundMark x1="50625" y1="24111" x2="49783" y2="30435"/>
                        <a14:foregroundMark x1="59625" y1="85375" x2="59625" y2="85375"/>
                        <a14:foregroundMark x1="54125" y1="68379" x2="54125" y2="68379"/>
                        <a14:backgroundMark x1="33000" y1="24901" x2="34250" y2="37549"/>
                        <a14:backgroundMark x1="34250" y1="31621" x2="33000" y2="64822"/>
                        <a14:backgroundMark x1="33000" y1="35968" x2="32500" y2="81423"/>
                        <a14:backgroundMark x1="46000" y1="20949" x2="46959" y2="25665"/>
                        <a14:backgroundMark x1="46375" y1="18182" x2="47129" y2="24384"/>
                        <a14:backgroundMark x1="46000" y1="17787" x2="43125" y2="24111"/>
                        <a14:backgroundMark x1="46625" y1="14625" x2="44500" y2="18182"/>
                        <a14:backgroundMark x1="42625" y1="24111" x2="41875" y2="28063"/>
                        <a14:backgroundMark x1="99500" y1="99209" x2="99500" y2="99209"/>
                        <a14:backgroundMark x1="45750" y1="71937" x2="45750" y2="71937"/>
                        <a14:backgroundMark x1="53750" y1="69960" x2="53750" y2="69960"/>
                        <a14:backgroundMark x1="53125" y1="70356" x2="53125" y2="70356"/>
                        <a14:backgroundMark x1="47500" y1="69565" x2="47500" y2="69565"/>
                        <a14:backgroundMark x1="47750" y1="69565" x2="47750" y2="69565"/>
                        <a14:backgroundMark x1="40875" y1="87747" x2="40875" y2="87747"/>
                        <a14:backgroundMark x1="43875" y1="92095" x2="43875" y2="92095"/>
                        <a14:backgroundMark x1="47500" y1="92490" x2="47500" y2="92490"/>
                        <a14:backgroundMark x1="47125" y1="90514" x2="47125" y2="90514"/>
                        <a14:backgroundMark x1="55000" y1="93676" x2="55000" y2="93676"/>
                        <a14:backgroundMark x1="61625" y1="91304" x2="61625" y2="91304"/>
                        <a14:backgroundMark x1="70250" y1="70356" x2="70250" y2="70356"/>
                        <a14:backgroundMark x1="74625" y1="70751" x2="74625" y2="70751"/>
                        <a14:backgroundMark x1="72750" y1="90909" x2="72750" y2="90909"/>
                        <a14:backgroundMark x1="75875" y1="93676" x2="75875" y2="93676"/>
                        <a14:backgroundMark x1="78750" y1="90909" x2="78750" y2="90909"/>
                        <a14:backgroundMark x1="89250" y1="92095" x2="89250" y2="92095"/>
                        <a14:backgroundMark x1="49125" y1="30435" x2="49125" y2="30435"/>
                        <a14:backgroundMark x1="47625" y1="65217" x2="47625" y2="65217"/>
                        <a14:backgroundMark x1="66500" y1="66403" x2="66375" y2="66403"/>
                        <a14:backgroundMark x1="65875" y1="66798" x2="66250" y2="66798"/>
                        <a14:backgroundMark x1="66000" y1="67589" x2="65875" y2="67589"/>
                        <a14:backgroundMark x1="66125" y1="66403" x2="66375" y2="66798"/>
                        <a14:backgroundMark x1="75875" y1="91700" x2="75875" y2="91700"/>
                        <a14:backgroundMark x1="75750" y1="90909" x2="75750" y2="90909"/>
                        <a14:backgroundMark x1="81875" y1="90909" x2="81875" y2="90909"/>
                        <a14:backgroundMark x1="78750" y1="91304" x2="78750" y2="90119"/>
                        <a14:backgroundMark x1="47500" y1="91304" x2="47500" y2="91304"/>
                        <a14:backgroundMark x1="66375" y1="66798" x2="66125" y2="67194"/>
                        <a14:backgroundMark x1="65500" y1="66403" x2="65500" y2="66403"/>
                        <a14:backgroundMark x1="69875" y1="78261" x2="70125" y2="78656"/>
                        <a14:backgroundMark x1="70375" y1="78656" x2="70000" y2="79447"/>
                      </a14:backgroundRemoval>
                    </a14:imgEffect>
                  </a14:imgLayer>
                </a14:imgProps>
              </a:ext>
              <a:ext uri="{28A0092B-C50C-407E-A947-70E740481C1C}">
                <a14:useLocalDpi xmlns:a14="http://schemas.microsoft.com/office/drawing/2010/main" val="0"/>
              </a:ext>
            </a:extLst>
          </a:blip>
          <a:srcRect/>
          <a:stretch>
            <a:fillRect/>
          </a:stretch>
        </p:blipFill>
        <p:spPr bwMode="auto">
          <a:xfrm>
            <a:off x="7424556" y="5229912"/>
            <a:ext cx="4187616" cy="1324333"/>
          </a:xfrm>
          <a:prstGeom prst="rect">
            <a:avLst/>
          </a:prstGeom>
          <a:noFill/>
          <a:extLst>
            <a:ext uri="{909E8E84-426E-40DD-AFC4-6F175D3DCCD1}">
              <a14:hiddenFill xmlns:a14="http://schemas.microsoft.com/office/drawing/2010/main">
                <a:solidFill>
                  <a:srgbClr val="FFFFFF"/>
                </a:solidFill>
              </a14:hiddenFill>
            </a:ext>
          </a:extLst>
        </p:spPr>
      </p:pic>
      <p:pic>
        <p:nvPicPr>
          <p:cNvPr id="25" name="Audio 24">
            <a:hlinkClick r:id="" action="ppaction://media"/>
            <a:extLst>
              <a:ext uri="{FF2B5EF4-FFF2-40B4-BE49-F238E27FC236}">
                <a16:creationId xmlns:a16="http://schemas.microsoft.com/office/drawing/2014/main" id="{DA066BC9-4EF9-ABAE-69CC-2EA82963BEB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160225573"/>
      </p:ext>
    </p:extLst>
  </p:cSld>
  <p:clrMapOvr>
    <a:masterClrMapping/>
  </p:clrMapOvr>
  <mc:AlternateContent xmlns:mc="http://schemas.openxmlformats.org/markup-compatibility/2006" xmlns:p14="http://schemas.microsoft.com/office/powerpoint/2010/main">
    <mc:Choice Requires="p14">
      <p:transition spd="slow" p14:dur="2000" advTm="13827"/>
    </mc:Choice>
    <mc:Fallback xmlns="">
      <p:transition spd="slow" advTm="13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3238DB-BCFA-9B6D-DDA3-1991B9485AF6}"/>
              </a:ext>
            </a:extLst>
          </p:cNvPr>
          <p:cNvPicPr>
            <a:picLocks noChangeAspect="1"/>
          </p:cNvPicPr>
          <p:nvPr/>
        </p:nvPicPr>
        <p:blipFill rotWithShape="1">
          <a:blip r:embed="rId6"/>
          <a:srcRect b="5375"/>
          <a:stretch/>
        </p:blipFill>
        <p:spPr>
          <a:xfrm>
            <a:off x="946544" y="3175758"/>
            <a:ext cx="10017942" cy="3073457"/>
          </a:xfrm>
          <a:prstGeom prst="rect">
            <a:avLst/>
          </a:prstGeom>
          <a:ln w="57150">
            <a:solidFill>
              <a:schemeClr val="accent2"/>
            </a:solidFill>
          </a:ln>
        </p:spPr>
      </p:pic>
      <p:sp>
        <p:nvSpPr>
          <p:cNvPr id="5" name="Footer Placeholder 4">
            <a:extLst>
              <a:ext uri="{FF2B5EF4-FFF2-40B4-BE49-F238E27FC236}">
                <a16:creationId xmlns:a16="http://schemas.microsoft.com/office/drawing/2014/main" id="{329605CE-7E6D-3DB3-0A85-CC63C8919E9C}"/>
              </a:ext>
            </a:extLst>
          </p:cNvPr>
          <p:cNvSpPr>
            <a:spLocks noGrp="1"/>
          </p:cNvSpPr>
          <p:nvPr>
            <p:ph type="ftr" sz="quarter" idx="3"/>
          </p:nvPr>
        </p:nvSpPr>
        <p:spPr/>
        <p:txBody>
          <a:bodyPr/>
          <a:lstStyle/>
          <a:p>
            <a:pPr algn="l"/>
            <a:r>
              <a:rPr lang="en-US"/>
              <a:t>Maine CDC Office of Population Health Equity</a:t>
            </a:r>
          </a:p>
        </p:txBody>
      </p:sp>
      <p:sp>
        <p:nvSpPr>
          <p:cNvPr id="6" name="Slide Number Placeholder 5">
            <a:extLst>
              <a:ext uri="{FF2B5EF4-FFF2-40B4-BE49-F238E27FC236}">
                <a16:creationId xmlns:a16="http://schemas.microsoft.com/office/drawing/2014/main" id="{B83FD86D-79CC-2A66-2CCB-0129799BCF4B}"/>
              </a:ext>
            </a:extLst>
          </p:cNvPr>
          <p:cNvSpPr>
            <a:spLocks noGrp="1"/>
          </p:cNvSpPr>
          <p:nvPr>
            <p:ph type="sldNum" sz="quarter" idx="4"/>
          </p:nvPr>
        </p:nvSpPr>
        <p:spPr/>
        <p:txBody>
          <a:bodyPr/>
          <a:lstStyle/>
          <a:p>
            <a:fld id="{960B85FE-ED6D-4395-80A0-C6A78F270318}" type="slidenum">
              <a:rPr lang="en-US" smtClean="0"/>
              <a:t>10</a:t>
            </a:fld>
            <a:endParaRPr lang="en-US"/>
          </a:p>
        </p:txBody>
      </p:sp>
      <p:sp>
        <p:nvSpPr>
          <p:cNvPr id="9" name="Text Placeholder 3">
            <a:extLst>
              <a:ext uri="{FF2B5EF4-FFF2-40B4-BE49-F238E27FC236}">
                <a16:creationId xmlns:a16="http://schemas.microsoft.com/office/drawing/2014/main" id="{6E0B2A67-CC9E-DD47-B231-F72F0491BDA7}"/>
              </a:ext>
            </a:extLst>
          </p:cNvPr>
          <p:cNvSpPr txBox="1">
            <a:spLocks/>
          </p:cNvSpPr>
          <p:nvPr/>
        </p:nvSpPr>
        <p:spPr>
          <a:xfrm>
            <a:off x="1515117" y="993956"/>
            <a:ext cx="10917026" cy="564790"/>
          </a:xfrm>
          <a:prstGeom prst="rect">
            <a:avLst/>
          </a:prstGeom>
          <a:no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sz="1800" b="1"/>
          </a:p>
        </p:txBody>
      </p:sp>
      <p:sp>
        <p:nvSpPr>
          <p:cNvPr id="2" name="Title 1">
            <a:extLst>
              <a:ext uri="{FF2B5EF4-FFF2-40B4-BE49-F238E27FC236}">
                <a16:creationId xmlns:a16="http://schemas.microsoft.com/office/drawing/2014/main" id="{506979E7-7088-0458-C601-0D55BCAE7374}"/>
              </a:ext>
            </a:extLst>
          </p:cNvPr>
          <p:cNvSpPr>
            <a:spLocks noGrp="1"/>
          </p:cNvSpPr>
          <p:nvPr>
            <p:ph type="title"/>
          </p:nvPr>
        </p:nvSpPr>
        <p:spPr>
          <a:xfrm>
            <a:off x="1531822" y="466943"/>
            <a:ext cx="10515600" cy="624623"/>
          </a:xfrm>
        </p:spPr>
        <p:txBody>
          <a:bodyPr/>
          <a:lstStyle/>
          <a:p>
            <a:r>
              <a:rPr lang="en-US"/>
              <a:t>Submission Features</a:t>
            </a:r>
          </a:p>
        </p:txBody>
      </p:sp>
      <p:pic>
        <p:nvPicPr>
          <p:cNvPr id="18" name="Picture 17">
            <a:extLst>
              <a:ext uri="{FF2B5EF4-FFF2-40B4-BE49-F238E27FC236}">
                <a16:creationId xmlns:a16="http://schemas.microsoft.com/office/drawing/2014/main" id="{437DB963-0437-C44B-8275-3EC2CBADD071}"/>
              </a:ext>
            </a:extLst>
          </p:cNvPr>
          <p:cNvPicPr>
            <a:picLocks noChangeAspect="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l="11329" t="17348" r="72903" b="68566"/>
          <a:stretch/>
        </p:blipFill>
        <p:spPr>
          <a:xfrm>
            <a:off x="361266" y="306662"/>
            <a:ext cx="1170556" cy="1045755"/>
          </a:xfrm>
          <a:prstGeom prst="rect">
            <a:avLst/>
          </a:prstGeom>
        </p:spPr>
      </p:pic>
      <p:grpSp>
        <p:nvGrpSpPr>
          <p:cNvPr id="13" name="Group 12">
            <a:extLst>
              <a:ext uri="{FF2B5EF4-FFF2-40B4-BE49-F238E27FC236}">
                <a16:creationId xmlns:a16="http://schemas.microsoft.com/office/drawing/2014/main" id="{70035020-6509-2621-6EF6-6C1383757941}"/>
              </a:ext>
            </a:extLst>
          </p:cNvPr>
          <p:cNvGrpSpPr/>
          <p:nvPr/>
        </p:nvGrpSpPr>
        <p:grpSpPr>
          <a:xfrm>
            <a:off x="1148361" y="3348908"/>
            <a:ext cx="2589860" cy="2712485"/>
            <a:chOff x="1148361" y="3348908"/>
            <a:chExt cx="2589860" cy="2712485"/>
          </a:xfrm>
        </p:grpSpPr>
        <p:pic>
          <p:nvPicPr>
            <p:cNvPr id="16" name="Graphic 15" descr="Arrow: Clockwise curve with solid fill">
              <a:extLst>
                <a:ext uri="{FF2B5EF4-FFF2-40B4-BE49-F238E27FC236}">
                  <a16:creationId xmlns:a16="http://schemas.microsoft.com/office/drawing/2014/main" id="{BF810F14-CEC8-C01E-852B-68FABE4C667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3624348">
              <a:off x="1954487" y="3348908"/>
              <a:ext cx="758757" cy="758757"/>
            </a:xfrm>
            <a:prstGeom prst="rect">
              <a:avLst/>
            </a:prstGeom>
          </p:spPr>
        </p:pic>
        <p:sp>
          <p:nvSpPr>
            <p:cNvPr id="12" name="Text Placeholder 3">
              <a:extLst>
                <a:ext uri="{FF2B5EF4-FFF2-40B4-BE49-F238E27FC236}">
                  <a16:creationId xmlns:a16="http://schemas.microsoft.com/office/drawing/2014/main" id="{C88233C1-E051-20DA-644E-B4E5A10DC5A5}"/>
                </a:ext>
              </a:extLst>
            </p:cNvPr>
            <p:cNvSpPr txBox="1">
              <a:spLocks/>
            </p:cNvSpPr>
            <p:nvPr/>
          </p:nvSpPr>
          <p:spPr>
            <a:xfrm>
              <a:off x="1148361" y="5026904"/>
              <a:ext cx="2589860" cy="1034489"/>
            </a:xfrm>
            <a:prstGeom prst="rect">
              <a:avLst/>
            </a:prstGeom>
            <a:solidFill>
              <a:schemeClr val="accent2">
                <a:lumMod val="20000"/>
                <a:lumOff val="80000"/>
              </a:schemeClr>
            </a:solidFill>
            <a:ln w="38100">
              <a:solidFill>
                <a:schemeClr val="accent6">
                  <a:lumMod val="50000"/>
                </a:schemeClr>
              </a:solidFill>
            </a:ln>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700" dirty="0"/>
                <a:t>Click on a report to select it and </a:t>
              </a:r>
              <a:r>
                <a:rPr lang="en-US" sz="1700" b="1" dirty="0">
                  <a:solidFill>
                    <a:schemeClr val="accent6"/>
                  </a:solidFill>
                </a:rPr>
                <a:t>click the Open icon to download a submitted report.</a:t>
              </a:r>
              <a:endParaRPr lang="en-US" sz="1700" dirty="0"/>
            </a:p>
          </p:txBody>
        </p:sp>
        <p:pic>
          <p:nvPicPr>
            <p:cNvPr id="7" name="Picture 6">
              <a:extLst>
                <a:ext uri="{FF2B5EF4-FFF2-40B4-BE49-F238E27FC236}">
                  <a16:creationId xmlns:a16="http://schemas.microsoft.com/office/drawing/2014/main" id="{E8C2EEF9-F38B-C913-A936-5B1DB5DA16FC}"/>
                </a:ext>
              </a:extLst>
            </p:cNvPr>
            <p:cNvPicPr>
              <a:picLocks noChangeAspect="1"/>
            </p:cNvPicPr>
            <p:nvPr/>
          </p:nvPicPr>
          <p:blipFill rotWithShape="1">
            <a:blip r:embed="rId10"/>
            <a:srcRect l="16374" t="15801" r="6903" b="21371"/>
            <a:stretch/>
          </p:blipFill>
          <p:spPr>
            <a:xfrm>
              <a:off x="1537859" y="4217292"/>
              <a:ext cx="740780" cy="649951"/>
            </a:xfrm>
            <a:prstGeom prst="rect">
              <a:avLst/>
            </a:prstGeom>
            <a:ln w="57150">
              <a:solidFill>
                <a:schemeClr val="accent2"/>
              </a:solidFill>
            </a:ln>
          </p:spPr>
        </p:pic>
      </p:grpSp>
      <p:grpSp>
        <p:nvGrpSpPr>
          <p:cNvPr id="15" name="Group 14">
            <a:extLst>
              <a:ext uri="{FF2B5EF4-FFF2-40B4-BE49-F238E27FC236}">
                <a16:creationId xmlns:a16="http://schemas.microsoft.com/office/drawing/2014/main" id="{22CA7596-4BCE-0CA5-F32D-99035FC1AEEF}"/>
              </a:ext>
            </a:extLst>
          </p:cNvPr>
          <p:cNvGrpSpPr/>
          <p:nvPr/>
        </p:nvGrpSpPr>
        <p:grpSpPr>
          <a:xfrm>
            <a:off x="3456920" y="3571844"/>
            <a:ext cx="2639080" cy="2476406"/>
            <a:chOff x="3456920" y="3571844"/>
            <a:chExt cx="2639080" cy="2476406"/>
          </a:xfrm>
        </p:grpSpPr>
        <p:pic>
          <p:nvPicPr>
            <p:cNvPr id="14" name="Picture 13">
              <a:extLst>
                <a:ext uri="{FF2B5EF4-FFF2-40B4-BE49-F238E27FC236}">
                  <a16:creationId xmlns:a16="http://schemas.microsoft.com/office/drawing/2014/main" id="{D60290FA-F842-4A97-8F74-68A1BD840715}"/>
                </a:ext>
              </a:extLst>
            </p:cNvPr>
            <p:cNvPicPr>
              <a:picLocks noChangeAspect="1"/>
            </p:cNvPicPr>
            <p:nvPr/>
          </p:nvPicPr>
          <p:blipFill rotWithShape="1">
            <a:blip r:embed="rId11"/>
            <a:srcRect l="17949" t="16273" r="18274" b="24205"/>
            <a:stretch/>
          </p:blipFill>
          <p:spPr>
            <a:xfrm>
              <a:off x="4076297" y="4208235"/>
              <a:ext cx="659757" cy="649951"/>
            </a:xfrm>
            <a:prstGeom prst="rect">
              <a:avLst/>
            </a:prstGeom>
            <a:ln w="57150">
              <a:solidFill>
                <a:schemeClr val="accent2"/>
              </a:solidFill>
            </a:ln>
          </p:spPr>
        </p:pic>
        <p:pic>
          <p:nvPicPr>
            <p:cNvPr id="17" name="Graphic 16" descr="Arrow: Clockwise curve with solid fill">
              <a:extLst>
                <a:ext uri="{FF2B5EF4-FFF2-40B4-BE49-F238E27FC236}">
                  <a16:creationId xmlns:a16="http://schemas.microsoft.com/office/drawing/2014/main" id="{4A6A4CBD-728B-1206-991B-5DD5E5A886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767961">
              <a:off x="3456920" y="3571844"/>
              <a:ext cx="758757" cy="758757"/>
            </a:xfrm>
            <a:prstGeom prst="rect">
              <a:avLst/>
            </a:prstGeom>
          </p:spPr>
        </p:pic>
        <p:sp>
          <p:nvSpPr>
            <p:cNvPr id="19" name="Text Placeholder 3">
              <a:extLst>
                <a:ext uri="{FF2B5EF4-FFF2-40B4-BE49-F238E27FC236}">
                  <a16:creationId xmlns:a16="http://schemas.microsoft.com/office/drawing/2014/main" id="{99DF2702-F0FF-FFAC-EF5C-0CF18CE0C5A8}"/>
                </a:ext>
              </a:extLst>
            </p:cNvPr>
            <p:cNvSpPr txBox="1">
              <a:spLocks/>
            </p:cNvSpPr>
            <p:nvPr/>
          </p:nvSpPr>
          <p:spPr>
            <a:xfrm>
              <a:off x="3940037" y="5013761"/>
              <a:ext cx="2155963" cy="1034489"/>
            </a:xfrm>
            <a:prstGeom prst="rect">
              <a:avLst/>
            </a:prstGeom>
            <a:solidFill>
              <a:schemeClr val="accent2">
                <a:lumMod val="20000"/>
                <a:lumOff val="80000"/>
              </a:schemeClr>
            </a:solidFill>
            <a:ln w="38100">
              <a:solidFill>
                <a:schemeClr val="accent6">
                  <a:lumMod val="50000"/>
                </a:schemeClr>
              </a:solidFill>
            </a:ln>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700"/>
                <a:t>Click on a report to select it and </a:t>
              </a:r>
              <a:r>
                <a:rPr lang="en-US" sz="1700" b="1">
                  <a:solidFill>
                    <a:schemeClr val="accent6"/>
                  </a:solidFill>
                </a:rPr>
                <a:t>click the X icon to delete it.</a:t>
              </a:r>
              <a:endParaRPr lang="en-US" sz="1700"/>
            </a:p>
          </p:txBody>
        </p:sp>
      </p:grpSp>
      <p:grpSp>
        <p:nvGrpSpPr>
          <p:cNvPr id="22" name="Group 21">
            <a:extLst>
              <a:ext uri="{FF2B5EF4-FFF2-40B4-BE49-F238E27FC236}">
                <a16:creationId xmlns:a16="http://schemas.microsoft.com/office/drawing/2014/main" id="{91AB6429-FB8D-C437-073B-895FC9AC960D}"/>
              </a:ext>
            </a:extLst>
          </p:cNvPr>
          <p:cNvGrpSpPr/>
          <p:nvPr/>
        </p:nvGrpSpPr>
        <p:grpSpPr>
          <a:xfrm>
            <a:off x="5923895" y="3434432"/>
            <a:ext cx="4276377" cy="2613817"/>
            <a:chOff x="5923895" y="3434432"/>
            <a:chExt cx="4276377" cy="2613817"/>
          </a:xfrm>
        </p:grpSpPr>
        <p:pic>
          <p:nvPicPr>
            <p:cNvPr id="24" name="Graphic 23" descr="Arrow: Counter-clockwise curve with solid fill">
              <a:extLst>
                <a:ext uri="{FF2B5EF4-FFF2-40B4-BE49-F238E27FC236}">
                  <a16:creationId xmlns:a16="http://schemas.microsoft.com/office/drawing/2014/main" id="{7E7D508D-E7C1-860E-0AEF-8BEFAC3E4C0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20802492">
              <a:off x="5923895" y="3434432"/>
              <a:ext cx="828856" cy="828856"/>
            </a:xfrm>
            <a:prstGeom prst="rect">
              <a:avLst/>
            </a:prstGeom>
          </p:spPr>
        </p:pic>
        <p:pic>
          <p:nvPicPr>
            <p:cNvPr id="26" name="Picture 25">
              <a:extLst>
                <a:ext uri="{FF2B5EF4-FFF2-40B4-BE49-F238E27FC236}">
                  <a16:creationId xmlns:a16="http://schemas.microsoft.com/office/drawing/2014/main" id="{38E77205-CA1B-3CF7-5F82-F46B91738F96}"/>
                </a:ext>
              </a:extLst>
            </p:cNvPr>
            <p:cNvPicPr>
              <a:picLocks noChangeAspect="1"/>
            </p:cNvPicPr>
            <p:nvPr/>
          </p:nvPicPr>
          <p:blipFill rotWithShape="1">
            <a:blip r:embed="rId14"/>
            <a:srcRect t="22716" b="21990"/>
            <a:stretch/>
          </p:blipFill>
          <p:spPr>
            <a:xfrm>
              <a:off x="6297818" y="4208235"/>
              <a:ext cx="3902454" cy="649951"/>
            </a:xfrm>
            <a:prstGeom prst="rect">
              <a:avLst/>
            </a:prstGeom>
            <a:ln w="57150">
              <a:solidFill>
                <a:schemeClr val="accent2"/>
              </a:solidFill>
            </a:ln>
          </p:spPr>
        </p:pic>
        <p:sp>
          <p:nvSpPr>
            <p:cNvPr id="27" name="Text Placeholder 3">
              <a:extLst>
                <a:ext uri="{FF2B5EF4-FFF2-40B4-BE49-F238E27FC236}">
                  <a16:creationId xmlns:a16="http://schemas.microsoft.com/office/drawing/2014/main" id="{937583C5-9F83-4925-6557-001AF15955B3}"/>
                </a:ext>
              </a:extLst>
            </p:cNvPr>
            <p:cNvSpPr txBox="1">
              <a:spLocks/>
            </p:cNvSpPr>
            <p:nvPr/>
          </p:nvSpPr>
          <p:spPr>
            <a:xfrm>
              <a:off x="6286236" y="5013760"/>
              <a:ext cx="3914035" cy="1034489"/>
            </a:xfrm>
            <a:prstGeom prst="rect">
              <a:avLst/>
            </a:prstGeom>
            <a:solidFill>
              <a:schemeClr val="accent2">
                <a:lumMod val="20000"/>
                <a:lumOff val="80000"/>
              </a:schemeClr>
            </a:solidFill>
            <a:ln w="38100">
              <a:solidFill>
                <a:schemeClr val="accent6">
                  <a:lumMod val="50000"/>
                </a:schemeClr>
              </a:solidFill>
            </a:ln>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700" dirty="0"/>
                <a:t>These icons can be selected to </a:t>
              </a:r>
              <a:r>
                <a:rPr lang="en-US" sz="1700" b="1" dirty="0">
                  <a:solidFill>
                    <a:schemeClr val="accent6"/>
                  </a:solidFill>
                </a:rPr>
                <a:t>change how your reports look by changing colors, by icons, lists, or full screen.</a:t>
              </a:r>
              <a:endParaRPr lang="en-US" sz="1700" dirty="0"/>
            </a:p>
          </p:txBody>
        </p:sp>
      </p:grpSp>
      <p:sp>
        <p:nvSpPr>
          <p:cNvPr id="4" name="Text Placeholder 3">
            <a:extLst>
              <a:ext uri="{FF2B5EF4-FFF2-40B4-BE49-F238E27FC236}">
                <a16:creationId xmlns:a16="http://schemas.microsoft.com/office/drawing/2014/main" id="{DB570E71-60C7-B86D-7E40-B72DEF0E5FA2}"/>
              </a:ext>
            </a:extLst>
          </p:cNvPr>
          <p:cNvSpPr txBox="1">
            <a:spLocks/>
          </p:cNvSpPr>
          <p:nvPr/>
        </p:nvSpPr>
        <p:spPr>
          <a:xfrm>
            <a:off x="946543" y="1506258"/>
            <a:ext cx="10017941" cy="1435137"/>
          </a:xfrm>
          <a:prstGeom prst="rect">
            <a:avLst/>
          </a:prstGeom>
          <a:solidFill>
            <a:schemeClr val="accent2">
              <a:lumMod val="20000"/>
              <a:lumOff val="80000"/>
            </a:schemeClr>
          </a:solidFill>
          <a:ln w="38100">
            <a:solidFill>
              <a:schemeClr val="accent6">
                <a:lumMod val="50000"/>
              </a:schemeClr>
            </a:solidFill>
          </a:ln>
        </p:spPr>
        <p:txBody>
          <a:bodyPr vert="horz" lIns="91440" tIns="45720" rIns="91440" bIns="45720" rtlCol="0" anchor="ctr">
            <a:noAutofit/>
          </a:bodyPr>
          <a:lstStyle>
            <a:defPPr>
              <a:defRPr lang="en-US"/>
            </a:defPPr>
            <a:lvl1pPr indent="0">
              <a:lnSpc>
                <a:spcPct val="90000"/>
              </a:lnSpc>
              <a:spcBef>
                <a:spcPts val="1000"/>
              </a:spcBef>
              <a:buFont typeface="Arial" panose="020B0604020202020204" pitchFamily="34" charset="0"/>
              <a:buNone/>
              <a:defRPr sz="1700" b="1" i="1">
                <a:solidFill>
                  <a:schemeClr val="accent6">
                    <a:lumMod val="50000"/>
                  </a:schemeClr>
                </a:solidFill>
                <a:latin typeface="Arial" panose="020B0604020202020204" pitchFamily="34" charset="0"/>
                <a:cs typeface="Arial" panose="020B0604020202020204" pitchFamily="34" charset="0"/>
              </a:defRPr>
            </a:lvl1pPr>
            <a:lvl2pPr indent="0">
              <a:lnSpc>
                <a:spcPct val="90000"/>
              </a:lnSpc>
              <a:spcBef>
                <a:spcPts val="500"/>
              </a:spcBef>
              <a:buFont typeface="Arial" panose="020B0604020202020204" pitchFamily="34" charset="0"/>
              <a:buNone/>
              <a:defRPr sz="1400">
                <a:latin typeface="Arial" panose="020B0604020202020204" pitchFamily="34" charset="0"/>
                <a:cs typeface="Arial" panose="020B0604020202020204" pitchFamily="34" charset="0"/>
              </a:defRPr>
            </a:lvl2pPr>
            <a:lvl3pPr indent="0">
              <a:lnSpc>
                <a:spcPct val="90000"/>
              </a:lnSpc>
              <a:spcBef>
                <a:spcPts val="500"/>
              </a:spcBef>
              <a:buFont typeface="Arial" panose="020B0604020202020204" pitchFamily="34" charset="0"/>
              <a:buNone/>
              <a:defRPr sz="1200">
                <a:latin typeface="Arial" panose="020B0604020202020204" pitchFamily="34" charset="0"/>
                <a:cs typeface="Arial" panose="020B0604020202020204" pitchFamily="34" charset="0"/>
              </a:defRPr>
            </a:lvl3pPr>
            <a:lvl4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4pPr>
            <a:lvl5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en-US" sz="2000" i="0" dirty="0">
                <a:solidFill>
                  <a:schemeClr val="accent6"/>
                </a:solidFill>
              </a:rPr>
              <a:t>After a user has submitted a report, it will appear in the submission box. </a:t>
            </a:r>
            <a:r>
              <a:rPr lang="en-US" sz="2000" b="0" i="0" dirty="0">
                <a:solidFill>
                  <a:schemeClr val="tx1"/>
                </a:solidFill>
              </a:rPr>
              <a:t>OPHE may also upload templates or other documents that you can download. </a:t>
            </a:r>
          </a:p>
          <a:p>
            <a:r>
              <a:rPr lang="en-US" sz="2000" i="0" dirty="0">
                <a:solidFill>
                  <a:schemeClr val="accent6"/>
                </a:solidFill>
              </a:rPr>
              <a:t>Note: </a:t>
            </a:r>
            <a:r>
              <a:rPr lang="en-US" sz="2000" b="0" i="0" dirty="0">
                <a:solidFill>
                  <a:schemeClr val="tx1"/>
                </a:solidFill>
              </a:rPr>
              <a:t>If there are multiple users for your organization, </a:t>
            </a:r>
            <a:r>
              <a:rPr lang="en-US" sz="2000" i="0" dirty="0">
                <a:solidFill>
                  <a:schemeClr val="accent6"/>
                </a:solidFill>
              </a:rPr>
              <a:t>a submitted report will only appear </a:t>
            </a:r>
            <a:r>
              <a:rPr lang="en-US" sz="2000" b="0" i="0" dirty="0">
                <a:solidFill>
                  <a:schemeClr val="tx1"/>
                </a:solidFill>
              </a:rPr>
              <a:t>in the submission box </a:t>
            </a:r>
            <a:r>
              <a:rPr lang="en-US" sz="2000" i="0" dirty="0">
                <a:solidFill>
                  <a:schemeClr val="accent6"/>
                </a:solidFill>
              </a:rPr>
              <a:t>for the user that uploaded it</a:t>
            </a:r>
            <a:r>
              <a:rPr lang="en-US" sz="2000" b="0" i="0" dirty="0">
                <a:solidFill>
                  <a:schemeClr val="accent6"/>
                </a:solidFill>
              </a:rPr>
              <a:t>.</a:t>
            </a:r>
          </a:p>
        </p:txBody>
      </p:sp>
      <p:pic>
        <p:nvPicPr>
          <p:cNvPr id="34" name="Audio 33">
            <a:hlinkClick r:id="" action="ppaction://media"/>
            <a:extLst>
              <a:ext uri="{FF2B5EF4-FFF2-40B4-BE49-F238E27FC236}">
                <a16:creationId xmlns:a16="http://schemas.microsoft.com/office/drawing/2014/main" id="{22A90DC0-2B93-A106-BBB6-78B11D35543D}"/>
              </a:ext>
            </a:extLst>
          </p:cNvPr>
          <p:cNvPicPr>
            <a:picLocks noChangeAspect="1"/>
          </p:cNvPicPr>
          <p:nvPr>
            <a:audioFile r:link="rId3"/>
            <p:extLst>
              <p:ext uri="{DAA4B4D4-6D71-4841-9C94-3DE7FCFB9230}">
                <p14:media xmlns:p14="http://schemas.microsoft.com/office/powerpoint/2010/main" r:embed="rId2"/>
              </p:ext>
            </p:extLst>
          </p:nvPr>
        </p:nvPicPr>
        <p:blipFill>
          <a:blip r:embed="rId15"/>
          <a:srcRect l="-325000" t="-160938" r="-325000" b="-160938"/>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829288974"/>
      </p:ext>
    </p:extLst>
  </p:cSld>
  <p:clrMapOvr>
    <a:masterClrMapping/>
  </p:clrMapOvr>
  <mc:AlternateContent xmlns:mc="http://schemas.openxmlformats.org/markup-compatibility/2006" xmlns:p14="http://schemas.microsoft.com/office/powerpoint/2010/main">
    <mc:Choice Requires="p14">
      <p:transition spd="slow" p14:dur="2000" advTm="88725"/>
    </mc:Choice>
    <mc:Fallback xmlns="">
      <p:transition spd="slow" advTm="88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D877-9212-3E2B-C75A-7C06E4C6D4A4}"/>
              </a:ext>
            </a:extLst>
          </p:cNvPr>
          <p:cNvSpPr>
            <a:spLocks noGrp="1"/>
          </p:cNvSpPr>
          <p:nvPr>
            <p:ph type="title"/>
          </p:nvPr>
        </p:nvSpPr>
        <p:spPr>
          <a:xfrm>
            <a:off x="2064328" y="409115"/>
            <a:ext cx="10515600" cy="1325563"/>
          </a:xfrm>
        </p:spPr>
        <p:txBody>
          <a:bodyPr/>
          <a:lstStyle/>
          <a:p>
            <a:r>
              <a:rPr lang="en-US" dirty="0">
                <a:latin typeface="Arial"/>
                <a:cs typeface="Arial"/>
              </a:rPr>
              <a:t>Portal Pointers and Support</a:t>
            </a:r>
            <a:endParaRPr lang="en-US" dirty="0"/>
          </a:p>
        </p:txBody>
      </p:sp>
      <p:sp>
        <p:nvSpPr>
          <p:cNvPr id="4" name="Footer Placeholder 3">
            <a:extLst>
              <a:ext uri="{FF2B5EF4-FFF2-40B4-BE49-F238E27FC236}">
                <a16:creationId xmlns:a16="http://schemas.microsoft.com/office/drawing/2014/main" id="{82FB3077-694E-7EB7-D8AA-D647DB64FC25}"/>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Maine CDC Office of Population Health Equity</a:t>
            </a:r>
          </a:p>
        </p:txBody>
      </p:sp>
      <p:sp>
        <p:nvSpPr>
          <p:cNvPr id="5" name="Slide Number Placeholder 4">
            <a:extLst>
              <a:ext uri="{FF2B5EF4-FFF2-40B4-BE49-F238E27FC236}">
                <a16:creationId xmlns:a16="http://schemas.microsoft.com/office/drawing/2014/main" id="{780F332F-5B1A-5A91-766C-5B90A7EE99C5}"/>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0B85FE-ED6D-4395-80A0-C6A78F270318}" type="slidenum">
              <a:rPr lang="en-US" smtClean="0"/>
              <a:pPr/>
              <a:t>11</a:t>
            </a:fld>
            <a:endParaRPr lang="en-US"/>
          </a:p>
        </p:txBody>
      </p:sp>
      <p:sp>
        <p:nvSpPr>
          <p:cNvPr id="6" name="Rectangle: Rounded Corners 5">
            <a:extLst>
              <a:ext uri="{FF2B5EF4-FFF2-40B4-BE49-F238E27FC236}">
                <a16:creationId xmlns:a16="http://schemas.microsoft.com/office/drawing/2014/main" id="{1822A06D-D068-878D-DBC5-6311547AD46A}"/>
              </a:ext>
            </a:extLst>
          </p:cNvPr>
          <p:cNvSpPr/>
          <p:nvPr/>
        </p:nvSpPr>
        <p:spPr>
          <a:xfrm>
            <a:off x="2007120" y="2096085"/>
            <a:ext cx="8957366" cy="3264061"/>
          </a:xfrm>
          <a:prstGeom prst="roundRect">
            <a:avLst/>
          </a:prstGeom>
          <a:noFill/>
          <a:ln w="38100">
            <a:solidFill>
              <a:srgbClr val="EAA00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indent="-346075">
              <a:spcBef>
                <a:spcPts val="600"/>
              </a:spcBef>
              <a:buFont typeface="Wingdings" panose="05000000000000000000" pitchFamily="2" charset="2"/>
              <a:buChar char="ü"/>
            </a:pPr>
            <a:r>
              <a:rPr lang="en-US" sz="2000" dirty="0">
                <a:solidFill>
                  <a:schemeClr val="tx1"/>
                </a:solidFill>
                <a:latin typeface="Arial"/>
                <a:cs typeface="Arial"/>
              </a:rPr>
              <a:t>Once a document is uploaded or contract status changes, </a:t>
            </a:r>
            <a:r>
              <a:rPr lang="en-US" sz="2000" b="1" dirty="0">
                <a:solidFill>
                  <a:schemeClr val="accent1"/>
                </a:solidFill>
                <a:latin typeface="Arial"/>
                <a:cs typeface="Arial"/>
              </a:rPr>
              <a:t>it may take up to two weeks to reflect the change</a:t>
            </a:r>
            <a:r>
              <a:rPr lang="en-US" sz="2000" dirty="0">
                <a:solidFill>
                  <a:schemeClr val="accent1"/>
                </a:solidFill>
                <a:latin typeface="Arial"/>
                <a:cs typeface="Arial"/>
              </a:rPr>
              <a:t>.</a:t>
            </a:r>
            <a:r>
              <a:rPr lang="en-US" sz="2000" dirty="0">
                <a:solidFill>
                  <a:schemeClr val="tx1"/>
                </a:solidFill>
                <a:latin typeface="Arial"/>
                <a:cs typeface="Arial"/>
              </a:rPr>
              <a:t> Keep an eye out for updates!</a:t>
            </a:r>
          </a:p>
          <a:p>
            <a:pPr lvl="1" indent="-346075">
              <a:spcBef>
                <a:spcPts val="600"/>
              </a:spcBef>
              <a:buFont typeface="Wingdings" panose="05000000000000000000" pitchFamily="2" charset="2"/>
              <a:buChar char="ü"/>
            </a:pPr>
            <a:r>
              <a:rPr lang="en-US" sz="2000" dirty="0">
                <a:solidFill>
                  <a:schemeClr val="tx1"/>
                </a:solidFill>
                <a:latin typeface="Arial"/>
                <a:cs typeface="Arial"/>
              </a:rPr>
              <a:t>Remember that </a:t>
            </a:r>
            <a:r>
              <a:rPr lang="en-US" sz="2000" b="1" dirty="0">
                <a:solidFill>
                  <a:schemeClr val="accent1"/>
                </a:solidFill>
                <a:latin typeface="Arial"/>
                <a:cs typeface="Arial"/>
              </a:rPr>
              <a:t>Quarterly Financial Reports (QFRs) must be emailed </a:t>
            </a:r>
            <a:r>
              <a:rPr lang="en-US" sz="2000" dirty="0">
                <a:solidFill>
                  <a:schemeClr val="tx1"/>
                </a:solidFill>
                <a:latin typeface="Arial"/>
                <a:cs typeface="Arial"/>
              </a:rPr>
              <a:t>to </a:t>
            </a:r>
            <a:r>
              <a:rPr lang="en-US" sz="2000" b="1" dirty="0">
                <a:solidFill>
                  <a:schemeClr val="accent6"/>
                </a:solidFill>
                <a:latin typeface="Arial"/>
                <a:cs typeface="Arial"/>
                <a:hlinkClick r:id="rId5">
                  <a:extLst>
                    <a:ext uri="{A12FA001-AC4F-418D-AE19-62706E023703}">
                      <ahyp:hlinkClr xmlns:ahyp="http://schemas.microsoft.com/office/drawing/2018/hyperlinkcolor" val="tx"/>
                    </a:ext>
                  </a:extLst>
                </a:hlinkClick>
              </a:rPr>
              <a:t>contract-budgets.DHHS@maine.gov</a:t>
            </a:r>
            <a:r>
              <a:rPr lang="en-US" sz="2000" b="1" dirty="0">
                <a:solidFill>
                  <a:schemeClr val="accent6"/>
                </a:solidFill>
                <a:latin typeface="Arial"/>
                <a:cs typeface="Arial"/>
              </a:rPr>
              <a:t> </a:t>
            </a:r>
            <a:r>
              <a:rPr lang="en-US" sz="2000" dirty="0">
                <a:solidFill>
                  <a:schemeClr val="tx1"/>
                </a:solidFill>
                <a:latin typeface="Arial"/>
                <a:cs typeface="Arial"/>
              </a:rPr>
              <a:t>(not via the portal)! </a:t>
            </a:r>
          </a:p>
          <a:p>
            <a:pPr lvl="1" indent="-346075">
              <a:spcBef>
                <a:spcPts val="600"/>
              </a:spcBef>
              <a:buFont typeface="Wingdings" panose="05000000000000000000" pitchFamily="2" charset="2"/>
              <a:buChar char="ü"/>
            </a:pPr>
            <a:r>
              <a:rPr lang="en-US" sz="2000" dirty="0">
                <a:solidFill>
                  <a:schemeClr val="tx1"/>
                </a:solidFill>
                <a:latin typeface="Arial"/>
                <a:cs typeface="Arial"/>
              </a:rPr>
              <a:t>Please follow the proper </a:t>
            </a:r>
            <a:r>
              <a:rPr lang="en-US" sz="2000" b="1" dirty="0">
                <a:solidFill>
                  <a:schemeClr val="accent1"/>
                </a:solidFill>
                <a:latin typeface="Arial"/>
                <a:cs typeface="Arial"/>
              </a:rPr>
              <a:t>naming convention </a:t>
            </a:r>
            <a:r>
              <a:rPr lang="en-US" sz="2000" dirty="0">
                <a:solidFill>
                  <a:schemeClr val="tx1"/>
                </a:solidFill>
                <a:latin typeface="Arial"/>
                <a:cs typeface="Arial"/>
              </a:rPr>
              <a:t>when submitting reports. </a:t>
            </a:r>
          </a:p>
          <a:p>
            <a:pPr lvl="1" indent="-346075">
              <a:spcBef>
                <a:spcPts val="600"/>
              </a:spcBef>
              <a:buFont typeface="Wingdings" panose="05000000000000000000" pitchFamily="2" charset="2"/>
              <a:buChar char="ü"/>
            </a:pPr>
            <a:r>
              <a:rPr lang="en-US" sz="2000" dirty="0">
                <a:solidFill>
                  <a:schemeClr val="tx1"/>
                </a:solidFill>
                <a:latin typeface="Arial"/>
                <a:cs typeface="Arial"/>
              </a:rPr>
              <a:t>For help with the portal, submit a TA request on the </a:t>
            </a:r>
            <a:r>
              <a:rPr lang="en-US" sz="2000" b="1" dirty="0">
                <a:solidFill>
                  <a:schemeClr val="accent1"/>
                </a:solidFill>
                <a:latin typeface="Arial"/>
                <a:cs typeface="Arial"/>
              </a:rPr>
              <a:t>OPHE partners website</a:t>
            </a:r>
            <a:r>
              <a:rPr lang="en-US" sz="2000" b="1" dirty="0">
                <a:solidFill>
                  <a:srgbClr val="3462A0"/>
                </a:solidFill>
                <a:latin typeface="Arial"/>
                <a:cs typeface="Arial"/>
              </a:rPr>
              <a:t>!</a:t>
            </a:r>
            <a:r>
              <a:rPr lang="en-US" sz="2000" dirty="0">
                <a:solidFill>
                  <a:schemeClr val="tx1"/>
                </a:solidFill>
                <a:latin typeface="Arial"/>
                <a:cs typeface="Arial"/>
              </a:rPr>
              <a:t> Visit </a:t>
            </a:r>
            <a:r>
              <a:rPr lang="en-US" sz="2000" b="1" dirty="0">
                <a:solidFill>
                  <a:schemeClr val="accent6"/>
                </a:solidFill>
                <a:latin typeface="Arial"/>
                <a:cs typeface="Arial"/>
                <a:hlinkClick r:id="rId6">
                  <a:extLst>
                    <a:ext uri="{A12FA001-AC4F-418D-AE19-62706E023703}">
                      <ahyp:hlinkClr xmlns:ahyp="http://schemas.microsoft.com/office/drawing/2018/hyperlinkcolor" val="tx"/>
                    </a:ext>
                  </a:extLst>
                </a:hlinkClick>
              </a:rPr>
              <a:t>www.ophepartners.org</a:t>
            </a:r>
            <a:r>
              <a:rPr lang="en-US" sz="2000" b="1" dirty="0">
                <a:solidFill>
                  <a:schemeClr val="accent6"/>
                </a:solidFill>
                <a:latin typeface="Arial"/>
                <a:cs typeface="Arial"/>
              </a:rPr>
              <a:t>. </a:t>
            </a:r>
          </a:p>
          <a:p>
            <a:pPr lvl="1" indent="-346075">
              <a:spcBef>
                <a:spcPts val="600"/>
              </a:spcBef>
              <a:buFont typeface="Wingdings" panose="05000000000000000000" pitchFamily="2" charset="2"/>
              <a:buChar char="ü"/>
            </a:pPr>
            <a:r>
              <a:rPr lang="en-US" sz="2000" b="1" dirty="0">
                <a:solidFill>
                  <a:schemeClr val="accent1"/>
                </a:solidFill>
                <a:latin typeface="Arial"/>
                <a:cs typeface="Arial"/>
              </a:rPr>
              <a:t>You can also email </a:t>
            </a:r>
            <a:r>
              <a:rPr lang="en-US" sz="2000" b="1" dirty="0">
                <a:solidFill>
                  <a:schemeClr val="accent6"/>
                </a:solidFill>
                <a:latin typeface="Arial"/>
                <a:cs typeface="Arial"/>
                <a:hlinkClick r:id="rId7">
                  <a:extLst>
                    <a:ext uri="{A12FA001-AC4F-418D-AE19-62706E023703}">
                      <ahyp:hlinkClr xmlns:ahyp="http://schemas.microsoft.com/office/drawing/2018/hyperlinkcolor" val="tx"/>
                    </a:ext>
                  </a:extLst>
                </a:hlinkClick>
              </a:rPr>
              <a:t>CDC-OPHE-Support@maine.gov</a:t>
            </a:r>
            <a:r>
              <a:rPr lang="en-US" sz="2000" b="1" dirty="0">
                <a:solidFill>
                  <a:schemeClr val="accent6"/>
                </a:solidFill>
                <a:latin typeface="Arial"/>
                <a:cs typeface="Arial"/>
              </a:rPr>
              <a:t> </a:t>
            </a:r>
            <a:r>
              <a:rPr lang="en-US" sz="2000" dirty="0">
                <a:solidFill>
                  <a:schemeClr val="tx1"/>
                </a:solidFill>
                <a:latin typeface="Arial"/>
                <a:cs typeface="Arial"/>
              </a:rPr>
              <a:t>for help logging in or completing and submitting reports. </a:t>
            </a:r>
          </a:p>
        </p:txBody>
      </p:sp>
      <p:pic>
        <p:nvPicPr>
          <p:cNvPr id="8" name="Picture 7" descr="Graphical user interface, icon&#10;&#10;Description automatically generated">
            <a:extLst>
              <a:ext uri="{FF2B5EF4-FFF2-40B4-BE49-F238E27FC236}">
                <a16:creationId xmlns:a16="http://schemas.microsoft.com/office/drawing/2014/main" id="{138DE1FB-C859-3E6E-CA5F-21EF6AFEA858}"/>
              </a:ext>
            </a:extLst>
          </p:cNvPr>
          <p:cNvPicPr>
            <a:picLocks noChangeAspect="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32693" t="17528" r="53569" b="68739"/>
          <a:stretch/>
        </p:blipFill>
        <p:spPr>
          <a:xfrm>
            <a:off x="967037" y="3315643"/>
            <a:ext cx="825324" cy="824947"/>
          </a:xfrm>
          <a:prstGeom prst="rect">
            <a:avLst/>
          </a:prstGeom>
        </p:spPr>
      </p:pic>
      <p:pic>
        <p:nvPicPr>
          <p:cNvPr id="11" name="Picture 10">
            <a:extLst>
              <a:ext uri="{FF2B5EF4-FFF2-40B4-BE49-F238E27FC236}">
                <a16:creationId xmlns:a16="http://schemas.microsoft.com/office/drawing/2014/main" id="{067753A2-A441-C5A2-B7ED-2737172D697B}"/>
              </a:ext>
            </a:extLst>
          </p:cNvPr>
          <p:cNvPicPr>
            <a:picLocks noChangeAspect="1"/>
          </p:cNvPicPr>
          <p:nvPr/>
        </p:nvPicPr>
        <p:blipFill rotWithShape="1">
          <a:blip r:embed="rId9">
            <a:duotone>
              <a:schemeClr val="accent1">
                <a:shade val="45000"/>
                <a:satMod val="135000"/>
              </a:schemeClr>
              <a:prstClr val="white"/>
            </a:duotone>
            <a:extLst>
              <a:ext uri="{28A0092B-C50C-407E-A947-70E740481C1C}">
                <a14:useLocalDpi xmlns:a14="http://schemas.microsoft.com/office/drawing/2010/main" val="0"/>
              </a:ext>
            </a:extLst>
          </a:blip>
          <a:srcRect l="73006" t="37870" r="12038" b="48566"/>
          <a:stretch/>
        </p:blipFill>
        <p:spPr>
          <a:xfrm>
            <a:off x="491837" y="314533"/>
            <a:ext cx="1572491" cy="1426213"/>
          </a:xfrm>
          <a:prstGeom prst="rect">
            <a:avLst/>
          </a:prstGeom>
        </p:spPr>
      </p:pic>
      <p:sp>
        <p:nvSpPr>
          <p:cNvPr id="7" name="Rectangle 6">
            <a:extLst>
              <a:ext uri="{FF2B5EF4-FFF2-40B4-BE49-F238E27FC236}">
                <a16:creationId xmlns:a16="http://schemas.microsoft.com/office/drawing/2014/main" id="{C781AFAD-490C-84DC-C06E-9A8988579075}"/>
              </a:ext>
            </a:extLst>
          </p:cNvPr>
          <p:cNvSpPr/>
          <p:nvPr/>
        </p:nvSpPr>
        <p:spPr>
          <a:xfrm>
            <a:off x="995742" y="2399349"/>
            <a:ext cx="796619" cy="882159"/>
          </a:xfrm>
          <a:prstGeom prst="rect">
            <a:avLst/>
          </a:prstGeom>
          <a:blipFill dpi="0" rotWithShape="1">
            <a:blip r:embed="rId10">
              <a:duotone>
                <a:schemeClr val="accent1">
                  <a:shade val="45000"/>
                  <a:satMod val="135000"/>
                </a:schemeClr>
                <a:prstClr val="white"/>
              </a:duotone>
            </a:blip>
            <a:srcRect/>
            <a:stretch>
              <a:fillRect t="11940" b="11940"/>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pic>
        <p:nvPicPr>
          <p:cNvPr id="12" name="Picture 11">
            <a:extLst>
              <a:ext uri="{FF2B5EF4-FFF2-40B4-BE49-F238E27FC236}">
                <a16:creationId xmlns:a16="http://schemas.microsoft.com/office/drawing/2014/main" id="{37414856-1EBC-3A89-C8D5-7FF23ABEB910}"/>
              </a:ext>
            </a:extLst>
          </p:cNvPr>
          <p:cNvPicPr>
            <a:picLocks noChangeAspect="1"/>
          </p:cNvPicPr>
          <p:nvPr/>
        </p:nvPicPr>
        <p:blipFill rotWithShape="1">
          <a:blip r:embed="rId9">
            <a:duotone>
              <a:schemeClr val="accent1">
                <a:shade val="45000"/>
                <a:satMod val="135000"/>
              </a:schemeClr>
              <a:prstClr val="white"/>
            </a:duotone>
            <a:extLst>
              <a:ext uri="{28A0092B-C50C-407E-A947-70E740481C1C}">
                <a14:useLocalDpi xmlns:a14="http://schemas.microsoft.com/office/drawing/2010/main" val="0"/>
              </a:ext>
            </a:extLst>
          </a:blip>
          <a:srcRect l="73006" t="37870" r="12038" b="48566"/>
          <a:stretch/>
        </p:blipFill>
        <p:spPr>
          <a:xfrm>
            <a:off x="995742" y="4221222"/>
            <a:ext cx="909557" cy="824947"/>
          </a:xfrm>
          <a:prstGeom prst="rect">
            <a:avLst/>
          </a:prstGeom>
        </p:spPr>
      </p:pic>
      <p:pic>
        <p:nvPicPr>
          <p:cNvPr id="20" name="Audio 19">
            <a:hlinkClick r:id="" action="ppaction://media"/>
            <a:extLst>
              <a:ext uri="{FF2B5EF4-FFF2-40B4-BE49-F238E27FC236}">
                <a16:creationId xmlns:a16="http://schemas.microsoft.com/office/drawing/2014/main" id="{50993697-0A8B-8179-2131-CCA3B5B42B89}"/>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596385080"/>
      </p:ext>
    </p:extLst>
  </p:cSld>
  <p:clrMapOvr>
    <a:masterClrMapping/>
  </p:clrMapOvr>
  <mc:AlternateContent xmlns:mc="http://schemas.openxmlformats.org/markup-compatibility/2006" xmlns:p14="http://schemas.microsoft.com/office/powerpoint/2010/main">
    <mc:Choice Requires="p14">
      <p:transition spd="slow" p14:dur="2000" advTm="68805"/>
    </mc:Choice>
    <mc:Fallback xmlns="">
      <p:transition spd="slow" advTm="68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BA3FE3C-CE25-7CBC-DA86-DF9DAD6517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83769628"/>
      </p:ext>
    </p:extLst>
  </p:cSld>
  <p:clrMapOvr>
    <a:masterClrMapping/>
  </p:clrMapOvr>
  <mc:AlternateContent xmlns:mc="http://schemas.openxmlformats.org/markup-compatibility/2006" xmlns:p14="http://schemas.microsoft.com/office/powerpoint/2010/main">
    <mc:Choice Requires="p14">
      <p:transition spd="slow" p14:dur="2000" advTm="15986"/>
    </mc:Choice>
    <mc:Fallback xmlns="">
      <p:transition spd="slow" advTm="15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E8D27C6-D956-47C7-A4F9-7D475AB63AA5}"/>
              </a:ext>
            </a:extLst>
          </p:cNvPr>
          <p:cNvSpPr>
            <a:spLocks noGrp="1"/>
          </p:cNvSpPr>
          <p:nvPr>
            <p:ph type="body" sz="half" idx="2"/>
          </p:nvPr>
        </p:nvSpPr>
        <p:spPr>
          <a:xfrm>
            <a:off x="1121606" y="1875726"/>
            <a:ext cx="3932237" cy="3811588"/>
          </a:xfrm>
        </p:spPr>
        <p:txBody>
          <a:bodyPr>
            <a:normAutofit/>
          </a:bodyPr>
          <a:lstStyle/>
          <a:p>
            <a:pPr marL="285750" indent="-285750">
              <a:buFont typeface="Arial" panose="020B0604020202020204" pitchFamily="34" charset="0"/>
              <a:buChar char="•"/>
            </a:pPr>
            <a:r>
              <a:rPr lang="en-US" sz="2200" dirty="0"/>
              <a:t>The OPHE Grantee Portal</a:t>
            </a:r>
          </a:p>
          <a:p>
            <a:pPr marL="285750" indent="-285750">
              <a:buFont typeface="Arial" panose="020B0604020202020204" pitchFamily="34" charset="0"/>
              <a:buChar char="•"/>
            </a:pPr>
            <a:r>
              <a:rPr lang="en-US" sz="2200" dirty="0"/>
              <a:t>Logging In</a:t>
            </a:r>
          </a:p>
          <a:p>
            <a:pPr marL="285750" indent="-285750">
              <a:buFont typeface="Arial" panose="020B0604020202020204" pitchFamily="34" charset="0"/>
              <a:buChar char="•"/>
            </a:pPr>
            <a:r>
              <a:rPr lang="en-US" sz="2200" dirty="0"/>
              <a:t>Portal Features</a:t>
            </a:r>
          </a:p>
          <a:p>
            <a:pPr marL="742950" lvl="1" indent="-285750">
              <a:buFont typeface="Arial" panose="020B0604020202020204" pitchFamily="34" charset="0"/>
              <a:buChar char="•"/>
            </a:pPr>
            <a:r>
              <a:rPr lang="en-US" sz="2200" dirty="0"/>
              <a:t>TA</a:t>
            </a:r>
          </a:p>
          <a:p>
            <a:pPr marL="742950" lvl="1"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Contract</a:t>
            </a:r>
            <a:r>
              <a:rPr lang="en-US" sz="2200" dirty="0"/>
              <a:t>s</a:t>
            </a:r>
          </a:p>
          <a:p>
            <a:pPr marL="742950" lvl="1"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Payments</a:t>
            </a:r>
          </a:p>
          <a:p>
            <a:pPr marL="742950" lvl="1" indent="-285750">
              <a:buFont typeface="Arial" panose="020B0604020202020204" pitchFamily="34" charset="0"/>
              <a:buChar char="•"/>
            </a:pPr>
            <a:r>
              <a:rPr lang="en-US" sz="2200" dirty="0"/>
              <a:t>Reports</a:t>
            </a:r>
            <a:endParaRPr lang="en-US"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t>Report Submission</a:t>
            </a:r>
          </a:p>
        </p:txBody>
      </p:sp>
      <p:sp>
        <p:nvSpPr>
          <p:cNvPr id="5" name="Footer Placeholder 4">
            <a:extLst>
              <a:ext uri="{FF2B5EF4-FFF2-40B4-BE49-F238E27FC236}">
                <a16:creationId xmlns:a16="http://schemas.microsoft.com/office/drawing/2014/main" id="{4982B904-DF94-459B-8D28-FB3734CD7ACF}"/>
              </a:ext>
            </a:extLst>
          </p:cNvPr>
          <p:cNvSpPr>
            <a:spLocks noGrp="1"/>
          </p:cNvSpPr>
          <p:nvPr>
            <p:ph type="ftr" sz="quarter" idx="3"/>
          </p:nvPr>
        </p:nvSpPr>
        <p:spPr>
          <a:xfrm>
            <a:off x="838200" y="6356350"/>
            <a:ext cx="4114800" cy="365125"/>
          </a:xfrm>
        </p:spPr>
        <p:txBody>
          <a:bodyPr/>
          <a:lstStyle/>
          <a:p>
            <a:pPr algn="l"/>
            <a:r>
              <a:rPr lang="en-US"/>
              <a:t>Maine CDC Office of Population Health Equity</a:t>
            </a:r>
          </a:p>
        </p:txBody>
      </p:sp>
      <p:sp>
        <p:nvSpPr>
          <p:cNvPr id="6" name="Slide Number Placeholder 5">
            <a:extLst>
              <a:ext uri="{FF2B5EF4-FFF2-40B4-BE49-F238E27FC236}">
                <a16:creationId xmlns:a16="http://schemas.microsoft.com/office/drawing/2014/main" id="{7013DF6F-D150-4CC8-9CBA-4247B822B6E5}"/>
              </a:ext>
            </a:extLst>
          </p:cNvPr>
          <p:cNvSpPr>
            <a:spLocks noGrp="1"/>
          </p:cNvSpPr>
          <p:nvPr>
            <p:ph type="sldNum" sz="quarter" idx="4"/>
          </p:nvPr>
        </p:nvSpPr>
        <p:spPr/>
        <p:txBody>
          <a:bodyPr/>
          <a:lstStyle/>
          <a:p>
            <a:fld id="{960B85FE-ED6D-4395-80A0-C6A78F270318}" type="slidenum">
              <a:rPr lang="en-US" smtClean="0"/>
              <a:t>2</a:t>
            </a:fld>
            <a:endParaRPr lang="en-US"/>
          </a:p>
        </p:txBody>
      </p:sp>
      <p:pic>
        <p:nvPicPr>
          <p:cNvPr id="8" name="Picture 7">
            <a:extLst>
              <a:ext uri="{FF2B5EF4-FFF2-40B4-BE49-F238E27FC236}">
                <a16:creationId xmlns:a16="http://schemas.microsoft.com/office/drawing/2014/main" id="{95F42A6B-E90C-4ED7-B9E2-FE100B263A9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99106" y="869374"/>
            <a:ext cx="5886368" cy="4999613"/>
          </a:xfrm>
          <a:prstGeom prst="rect">
            <a:avLst/>
          </a:prstGeom>
        </p:spPr>
      </p:pic>
      <p:pic>
        <p:nvPicPr>
          <p:cNvPr id="3" name="Picture 2">
            <a:extLst>
              <a:ext uri="{FF2B5EF4-FFF2-40B4-BE49-F238E27FC236}">
                <a16:creationId xmlns:a16="http://schemas.microsoft.com/office/drawing/2014/main" id="{AA1EE9A9-A4E8-4735-A621-525BE552D998}"/>
              </a:ext>
            </a:extLst>
          </p:cNvPr>
          <p:cNvPicPr>
            <a:picLocks noChangeAspect="1"/>
          </p:cNvPicPr>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l="11327" t="17157" r="73253" b="68217"/>
          <a:stretch/>
        </p:blipFill>
        <p:spPr>
          <a:xfrm>
            <a:off x="384691" y="136525"/>
            <a:ext cx="1473831" cy="1398002"/>
          </a:xfrm>
          <a:prstGeom prst="rect">
            <a:avLst/>
          </a:prstGeom>
        </p:spPr>
      </p:pic>
      <p:sp>
        <p:nvSpPr>
          <p:cNvPr id="2" name="Title 1">
            <a:extLst>
              <a:ext uri="{FF2B5EF4-FFF2-40B4-BE49-F238E27FC236}">
                <a16:creationId xmlns:a16="http://schemas.microsoft.com/office/drawing/2014/main" id="{A0A13B26-28BB-4428-9B4A-870915BF244A}"/>
              </a:ext>
            </a:extLst>
          </p:cNvPr>
          <p:cNvSpPr>
            <a:spLocks noGrp="1"/>
          </p:cNvSpPr>
          <p:nvPr>
            <p:ph type="title"/>
          </p:nvPr>
        </p:nvSpPr>
        <p:spPr>
          <a:xfrm>
            <a:off x="1858522" y="270724"/>
            <a:ext cx="4897517" cy="899962"/>
          </a:xfrm>
        </p:spPr>
        <p:txBody>
          <a:bodyPr>
            <a:noAutofit/>
          </a:bodyPr>
          <a:lstStyle/>
          <a:p>
            <a:r>
              <a:rPr lang="en-US" b="1" dirty="0">
                <a:latin typeface="Arial" panose="020B0604020202020204" pitchFamily="34" charset="0"/>
                <a:cs typeface="Arial" panose="020B0604020202020204" pitchFamily="34" charset="0"/>
              </a:rPr>
              <a:t>What You’ll Learn About</a:t>
            </a:r>
          </a:p>
        </p:txBody>
      </p:sp>
      <p:pic>
        <p:nvPicPr>
          <p:cNvPr id="18" name="Audio 17">
            <a:hlinkClick r:id="" action="ppaction://media"/>
            <a:extLst>
              <a:ext uri="{FF2B5EF4-FFF2-40B4-BE49-F238E27FC236}">
                <a16:creationId xmlns:a16="http://schemas.microsoft.com/office/drawing/2014/main" id="{3B8756DD-B7D7-75EC-EB74-1CF4AA4173C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360775570"/>
      </p:ext>
    </p:extLst>
  </p:cSld>
  <p:clrMapOvr>
    <a:masterClrMapping/>
  </p:clrMapOvr>
  <mc:AlternateContent xmlns:mc="http://schemas.openxmlformats.org/markup-compatibility/2006" xmlns:p14="http://schemas.microsoft.com/office/powerpoint/2010/main">
    <mc:Choice Requires="p14">
      <p:transition spd="slow" p14:dur="2000" advTm="11596"/>
    </mc:Choice>
    <mc:Fallback xmlns="">
      <p:transition spd="slow" advTm="11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6F096-9EA2-4092-B875-D643572F59CA}"/>
              </a:ext>
            </a:extLst>
          </p:cNvPr>
          <p:cNvSpPr>
            <a:spLocks noGrp="1"/>
          </p:cNvSpPr>
          <p:nvPr>
            <p:ph type="title"/>
          </p:nvPr>
        </p:nvSpPr>
        <p:spPr>
          <a:xfrm>
            <a:off x="1806491" y="704556"/>
            <a:ext cx="7361903" cy="530225"/>
          </a:xfrm>
        </p:spPr>
        <p:txBody>
          <a:bodyPr>
            <a:normAutofit fontScale="90000"/>
          </a:bodyPr>
          <a:lstStyle/>
          <a:p>
            <a:r>
              <a:rPr lang="en-US"/>
              <a:t>OPHE Grantee Portal: OPHEPartners.org </a:t>
            </a:r>
            <a:endParaRPr lang="en-US" b="1">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06C8F0C8-316A-4C80-9BC0-296A82B5DD34}"/>
              </a:ext>
            </a:extLst>
          </p:cNvPr>
          <p:cNvSpPr>
            <a:spLocks noGrp="1"/>
          </p:cNvSpPr>
          <p:nvPr>
            <p:ph type="body" sz="half" idx="2"/>
          </p:nvPr>
        </p:nvSpPr>
        <p:spPr>
          <a:xfrm>
            <a:off x="8806426" y="2118461"/>
            <a:ext cx="3067970" cy="3066662"/>
          </a:xfrm>
          <a:solidFill>
            <a:schemeClr val="bg1"/>
          </a:solidFill>
          <a:ln w="38100">
            <a:solidFill>
              <a:schemeClr val="accent2"/>
            </a:solidFill>
          </a:ln>
        </p:spPr>
        <p:txBody>
          <a:bodyPr anchor="ctr">
            <a:normAutofit/>
          </a:bodyPr>
          <a:lstStyle/>
          <a:p>
            <a:r>
              <a:rPr lang="en-US" sz="2000" b="1" u="sng">
                <a:solidFill>
                  <a:schemeClr val="accent6"/>
                </a:solidFill>
                <a:hlinkClick r:id="rId5"/>
              </a:rPr>
              <a:t>OPHEPartners.org</a:t>
            </a:r>
            <a:endParaRPr lang="en-US" sz="2000" b="1" u="sng">
              <a:solidFill>
                <a:schemeClr val="accent6"/>
              </a:solidFill>
            </a:endParaRPr>
          </a:p>
          <a:p>
            <a:r>
              <a:rPr lang="en-US" sz="2000" b="1">
                <a:solidFill>
                  <a:srgbClr val="000000"/>
                </a:solidFill>
              </a:rPr>
              <a:t>Your o</a:t>
            </a:r>
            <a:r>
              <a:rPr lang="en-US" sz="2000" b="1" i="0">
                <a:solidFill>
                  <a:srgbClr val="000000"/>
                </a:solidFill>
                <a:effectLst/>
                <a:latin typeface="Arial" panose="020B0604020202020204" pitchFamily="34" charset="0"/>
                <a:cs typeface="Arial" panose="020B0604020202020204" pitchFamily="34" charset="0"/>
              </a:rPr>
              <a:t>ne-stop shop for: </a:t>
            </a:r>
          </a:p>
          <a:p>
            <a:pPr marL="285750" indent="-285750">
              <a:buFont typeface="Arial" panose="020B0604020202020204" pitchFamily="34" charset="0"/>
              <a:buChar char="•"/>
            </a:pPr>
            <a:r>
              <a:rPr lang="en-US" sz="2000">
                <a:solidFill>
                  <a:srgbClr val="000000"/>
                </a:solidFill>
              </a:rPr>
              <a:t>Technical Assistance</a:t>
            </a:r>
          </a:p>
          <a:p>
            <a:pPr marL="285750" indent="-285750">
              <a:buFont typeface="Arial" panose="020B0604020202020204" pitchFamily="34" charset="0"/>
              <a:buChar char="•"/>
            </a:pPr>
            <a:r>
              <a:rPr lang="en-US" sz="2000">
                <a:solidFill>
                  <a:srgbClr val="000000"/>
                </a:solidFill>
                <a:latin typeface="Arial" panose="020B0604020202020204" pitchFamily="34" charset="0"/>
                <a:cs typeface="Arial" panose="020B0604020202020204" pitchFamily="34" charset="0"/>
              </a:rPr>
              <a:t>Contract </a:t>
            </a:r>
            <a:r>
              <a:rPr lang="en-US" sz="2000">
                <a:solidFill>
                  <a:srgbClr val="000000"/>
                </a:solidFill>
              </a:rPr>
              <a:t>s</a:t>
            </a:r>
            <a:r>
              <a:rPr lang="en-US" sz="2000">
                <a:solidFill>
                  <a:srgbClr val="000000"/>
                </a:solidFill>
                <a:latin typeface="Arial" panose="020B0604020202020204" pitchFamily="34" charset="0"/>
                <a:cs typeface="Arial" panose="020B0604020202020204" pitchFamily="34" charset="0"/>
              </a:rPr>
              <a:t>tatus</a:t>
            </a:r>
          </a:p>
          <a:p>
            <a:pPr marL="285750" indent="-285750">
              <a:buFont typeface="Arial" panose="020B0604020202020204" pitchFamily="34" charset="0"/>
              <a:buChar char="•"/>
            </a:pPr>
            <a:r>
              <a:rPr lang="en-US" sz="2000">
                <a:solidFill>
                  <a:srgbClr val="000000"/>
                </a:solidFill>
              </a:rPr>
              <a:t>Payment history</a:t>
            </a:r>
          </a:p>
          <a:p>
            <a:pPr marL="285750" indent="-285750">
              <a:buFont typeface="Arial" panose="020B0604020202020204" pitchFamily="34" charset="0"/>
              <a:buChar char="•"/>
            </a:pPr>
            <a:r>
              <a:rPr lang="en-US" sz="2000">
                <a:solidFill>
                  <a:srgbClr val="000000"/>
                </a:solidFill>
                <a:latin typeface="Arial" panose="020B0604020202020204" pitchFamily="34" charset="0"/>
                <a:cs typeface="Arial" panose="020B0604020202020204" pitchFamily="34" charset="0"/>
              </a:rPr>
              <a:t>Reporting alerts an</a:t>
            </a:r>
            <a:r>
              <a:rPr lang="en-US" sz="2000">
                <a:solidFill>
                  <a:srgbClr val="000000"/>
                </a:solidFill>
              </a:rPr>
              <a:t>d submissions</a:t>
            </a:r>
            <a:endParaRPr lang="en-US" sz="2000">
              <a:latin typeface="Arial" panose="020B0604020202020204" pitchFamily="34" charset="0"/>
              <a:cs typeface="Arial" panose="020B0604020202020204" pitchFamily="34" charset="0"/>
            </a:endParaRPr>
          </a:p>
        </p:txBody>
      </p:sp>
      <p:sp>
        <p:nvSpPr>
          <p:cNvPr id="7" name="Footer Placeholder 6">
            <a:extLst>
              <a:ext uri="{FF2B5EF4-FFF2-40B4-BE49-F238E27FC236}">
                <a16:creationId xmlns:a16="http://schemas.microsoft.com/office/drawing/2014/main" id="{71F127FB-5616-498D-9E3E-B90C8FF68540}"/>
              </a:ext>
            </a:extLst>
          </p:cNvPr>
          <p:cNvSpPr>
            <a:spLocks noGrp="1"/>
          </p:cNvSpPr>
          <p:nvPr>
            <p:ph type="ftr" sz="quarter" idx="3"/>
          </p:nvPr>
        </p:nvSpPr>
        <p:spPr>
          <a:xfrm>
            <a:off x="838200" y="6356350"/>
            <a:ext cx="4114800" cy="365125"/>
          </a:xfrm>
        </p:spPr>
        <p:txBody>
          <a:bodyPr/>
          <a:lstStyle/>
          <a:p>
            <a:pPr algn="l"/>
            <a:r>
              <a:rPr lang="en-US"/>
              <a:t>Maine CDC Office of Population Health Equity</a:t>
            </a:r>
          </a:p>
        </p:txBody>
      </p:sp>
      <p:sp>
        <p:nvSpPr>
          <p:cNvPr id="8" name="Slide Number Placeholder 7">
            <a:extLst>
              <a:ext uri="{FF2B5EF4-FFF2-40B4-BE49-F238E27FC236}">
                <a16:creationId xmlns:a16="http://schemas.microsoft.com/office/drawing/2014/main" id="{DA8D8954-C1FA-4692-9199-049060610DDC}"/>
              </a:ext>
            </a:extLst>
          </p:cNvPr>
          <p:cNvSpPr>
            <a:spLocks noGrp="1"/>
          </p:cNvSpPr>
          <p:nvPr>
            <p:ph type="sldNum" sz="quarter" idx="4"/>
          </p:nvPr>
        </p:nvSpPr>
        <p:spPr/>
        <p:txBody>
          <a:bodyPr/>
          <a:lstStyle/>
          <a:p>
            <a:fld id="{960B85FE-ED6D-4395-80A0-C6A78F270318}" type="slidenum">
              <a:rPr lang="en-US" smtClean="0"/>
              <a:t>3</a:t>
            </a:fld>
            <a:endParaRPr lang="en-US"/>
          </a:p>
        </p:txBody>
      </p:sp>
      <p:pic>
        <p:nvPicPr>
          <p:cNvPr id="12" name="Picture 11">
            <a:extLst>
              <a:ext uri="{FF2B5EF4-FFF2-40B4-BE49-F238E27FC236}">
                <a16:creationId xmlns:a16="http://schemas.microsoft.com/office/drawing/2014/main" id="{887C97FD-BE52-FC6D-68A8-82757B41D09E}"/>
              </a:ext>
            </a:extLst>
          </p:cNvPr>
          <p:cNvPicPr>
            <a:picLocks noChangeAspect="1"/>
          </p:cNvPicPr>
          <p:nvPr/>
        </p:nvPicPr>
        <p:blipFill>
          <a:blip r:embed="rId6"/>
          <a:stretch>
            <a:fillRect/>
          </a:stretch>
        </p:blipFill>
        <p:spPr>
          <a:xfrm>
            <a:off x="622965" y="511764"/>
            <a:ext cx="1021480" cy="915810"/>
          </a:xfrm>
          <a:prstGeom prst="rect">
            <a:avLst/>
          </a:prstGeom>
        </p:spPr>
      </p:pic>
      <p:pic>
        <p:nvPicPr>
          <p:cNvPr id="5" name="Picture 4">
            <a:extLst>
              <a:ext uri="{FF2B5EF4-FFF2-40B4-BE49-F238E27FC236}">
                <a16:creationId xmlns:a16="http://schemas.microsoft.com/office/drawing/2014/main" id="{126E340A-AB4A-1263-833B-C77D5EE21786}"/>
              </a:ext>
            </a:extLst>
          </p:cNvPr>
          <p:cNvPicPr>
            <a:picLocks noChangeAspect="1"/>
          </p:cNvPicPr>
          <p:nvPr/>
        </p:nvPicPr>
        <p:blipFill>
          <a:blip r:embed="rId7"/>
          <a:stretch>
            <a:fillRect/>
          </a:stretch>
        </p:blipFill>
        <p:spPr>
          <a:xfrm>
            <a:off x="771935" y="1750086"/>
            <a:ext cx="7750584" cy="316273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56F395A0-7F6C-B53B-7F12-6C07A346B3F9}"/>
              </a:ext>
            </a:extLst>
          </p:cNvPr>
          <p:cNvPicPr>
            <a:picLocks noChangeAspect="1"/>
          </p:cNvPicPr>
          <p:nvPr/>
        </p:nvPicPr>
        <p:blipFill>
          <a:blip r:embed="rId8"/>
          <a:stretch>
            <a:fillRect/>
          </a:stretch>
        </p:blipFill>
        <p:spPr>
          <a:xfrm>
            <a:off x="771935" y="4912825"/>
            <a:ext cx="7750584" cy="572905"/>
          </a:xfrm>
          <a:prstGeom prst="rect">
            <a:avLst/>
          </a:prstGeom>
          <a:ln>
            <a:noFill/>
          </a:ln>
          <a:effectLst>
            <a:outerShdw blurRad="292100" dist="139700" dir="2700000" algn="tl" rotWithShape="0">
              <a:srgbClr val="333333">
                <a:alpha val="65000"/>
              </a:srgbClr>
            </a:outerShdw>
          </a:effectLst>
        </p:spPr>
      </p:pic>
      <p:pic>
        <p:nvPicPr>
          <p:cNvPr id="13" name="Audio 12">
            <a:hlinkClick r:id="" action="ppaction://media"/>
            <a:extLst>
              <a:ext uri="{FF2B5EF4-FFF2-40B4-BE49-F238E27FC236}">
                <a16:creationId xmlns:a16="http://schemas.microsoft.com/office/drawing/2014/main" id="{608E3E01-E36E-1628-8E6B-BAF139121CE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0573037"/>
      </p:ext>
    </p:extLst>
  </p:cSld>
  <p:clrMapOvr>
    <a:masterClrMapping/>
  </p:clrMapOvr>
  <mc:AlternateContent xmlns:mc="http://schemas.openxmlformats.org/markup-compatibility/2006" xmlns:p14="http://schemas.microsoft.com/office/powerpoint/2010/main">
    <mc:Choice Requires="p14">
      <p:transition spd="slow" p14:dur="2000" advTm="21604"/>
    </mc:Choice>
    <mc:Fallback xmlns="">
      <p:transition spd="slow" advTm="21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D90ACF-585E-5A66-5C80-FD25A7C55D9E}"/>
              </a:ext>
            </a:extLst>
          </p:cNvPr>
          <p:cNvPicPr>
            <a:picLocks noChangeAspect="1"/>
          </p:cNvPicPr>
          <p:nvPr/>
        </p:nvPicPr>
        <p:blipFill>
          <a:blip r:embed="rId6"/>
          <a:stretch>
            <a:fillRect/>
          </a:stretch>
        </p:blipFill>
        <p:spPr>
          <a:xfrm>
            <a:off x="729562" y="1640251"/>
            <a:ext cx="7750584" cy="3736060"/>
          </a:xfrm>
          <a:prstGeom prst="rect">
            <a:avLst/>
          </a:prstGeom>
        </p:spPr>
      </p:pic>
      <p:pic>
        <p:nvPicPr>
          <p:cNvPr id="5" name="Picture 4">
            <a:extLst>
              <a:ext uri="{FF2B5EF4-FFF2-40B4-BE49-F238E27FC236}">
                <a16:creationId xmlns:a16="http://schemas.microsoft.com/office/drawing/2014/main" id="{4BE22E90-3B05-6F7C-FE3C-DAC9AA425264}"/>
              </a:ext>
            </a:extLst>
          </p:cNvPr>
          <p:cNvPicPr>
            <a:picLocks noChangeAspect="1"/>
          </p:cNvPicPr>
          <p:nvPr/>
        </p:nvPicPr>
        <p:blipFill>
          <a:blip r:embed="rId7"/>
          <a:stretch>
            <a:fillRect/>
          </a:stretch>
        </p:blipFill>
        <p:spPr>
          <a:xfrm>
            <a:off x="733721" y="5295948"/>
            <a:ext cx="7750584" cy="572905"/>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166F096-9EA2-4092-B875-D643572F59CA}"/>
              </a:ext>
            </a:extLst>
          </p:cNvPr>
          <p:cNvSpPr>
            <a:spLocks noGrp="1"/>
          </p:cNvSpPr>
          <p:nvPr>
            <p:ph type="title"/>
          </p:nvPr>
        </p:nvSpPr>
        <p:spPr>
          <a:xfrm>
            <a:off x="1760192" y="724034"/>
            <a:ext cx="3932237" cy="530225"/>
          </a:xfrm>
        </p:spPr>
        <p:txBody>
          <a:bodyPr>
            <a:normAutofit fontScale="90000"/>
          </a:bodyPr>
          <a:lstStyle/>
          <a:p>
            <a:r>
              <a:rPr lang="en-US"/>
              <a:t>Portal Home Page</a:t>
            </a:r>
            <a:endParaRPr lang="en-US" b="1">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06C8F0C8-316A-4C80-9BC0-296A82B5DD34}"/>
              </a:ext>
            </a:extLst>
          </p:cNvPr>
          <p:cNvSpPr>
            <a:spLocks noGrp="1"/>
          </p:cNvSpPr>
          <p:nvPr>
            <p:ph type="body" sz="half" idx="2"/>
          </p:nvPr>
        </p:nvSpPr>
        <p:spPr>
          <a:xfrm>
            <a:off x="4604854" y="2167124"/>
            <a:ext cx="4253727" cy="1567480"/>
          </a:xfrm>
          <a:solidFill>
            <a:schemeClr val="accent2">
              <a:lumMod val="20000"/>
              <a:lumOff val="80000"/>
            </a:schemeClr>
          </a:solidFill>
          <a:ln w="19050">
            <a:solidFill>
              <a:schemeClr val="accent6">
                <a:lumMod val="50000"/>
              </a:schemeClr>
            </a:solidFill>
          </a:ln>
        </p:spPr>
        <p:txBody>
          <a:bodyPr vert="horz" lIns="91440" tIns="45720" rIns="91440" bIns="45720" rtlCol="0" anchor="ctr">
            <a:noAutofit/>
          </a:bodyPr>
          <a:lstStyle/>
          <a:p>
            <a:r>
              <a:rPr lang="en-US" sz="1700" dirty="0"/>
              <a:t>Log in at the top right corner of the portal home page. </a:t>
            </a:r>
          </a:p>
          <a:p>
            <a:r>
              <a:rPr lang="en-US" sz="1700" dirty="0"/>
              <a:t>If you need log in credentials, </a:t>
            </a:r>
            <a:r>
              <a:rPr lang="en-US" sz="1700" b="1" dirty="0">
                <a:solidFill>
                  <a:schemeClr val="accent6"/>
                </a:solidFill>
              </a:rPr>
              <a:t>create a Technical Assistance Request or email </a:t>
            </a:r>
            <a:r>
              <a:rPr lang="en-US" sz="1700" b="1" dirty="0">
                <a:solidFill>
                  <a:schemeClr val="accent6">
                    <a:lumMod val="50000"/>
                  </a:schemeClr>
                </a:solidFill>
                <a:hlinkClick r:id="rId8"/>
              </a:rPr>
              <a:t>CDC-OPHE-Support@maine.gov</a:t>
            </a:r>
            <a:r>
              <a:rPr lang="en-US" sz="1700" b="1" dirty="0">
                <a:solidFill>
                  <a:schemeClr val="accent6">
                    <a:lumMod val="50000"/>
                  </a:schemeClr>
                </a:solidFill>
              </a:rPr>
              <a:t>. </a:t>
            </a:r>
          </a:p>
        </p:txBody>
      </p:sp>
      <p:sp>
        <p:nvSpPr>
          <p:cNvPr id="7" name="Footer Placeholder 6">
            <a:extLst>
              <a:ext uri="{FF2B5EF4-FFF2-40B4-BE49-F238E27FC236}">
                <a16:creationId xmlns:a16="http://schemas.microsoft.com/office/drawing/2014/main" id="{71F127FB-5616-498D-9E3E-B90C8FF68540}"/>
              </a:ext>
            </a:extLst>
          </p:cNvPr>
          <p:cNvSpPr>
            <a:spLocks noGrp="1"/>
          </p:cNvSpPr>
          <p:nvPr>
            <p:ph type="ftr" sz="quarter" idx="3"/>
          </p:nvPr>
        </p:nvSpPr>
        <p:spPr>
          <a:xfrm>
            <a:off x="838200" y="6356350"/>
            <a:ext cx="4114800" cy="365125"/>
          </a:xfrm>
        </p:spPr>
        <p:txBody>
          <a:bodyPr/>
          <a:lstStyle/>
          <a:p>
            <a:pPr algn="l"/>
            <a:r>
              <a:rPr lang="en-US"/>
              <a:t>Maine CDC Office of Population Health Equity</a:t>
            </a:r>
          </a:p>
        </p:txBody>
      </p:sp>
      <p:sp>
        <p:nvSpPr>
          <p:cNvPr id="8" name="Slide Number Placeholder 7">
            <a:extLst>
              <a:ext uri="{FF2B5EF4-FFF2-40B4-BE49-F238E27FC236}">
                <a16:creationId xmlns:a16="http://schemas.microsoft.com/office/drawing/2014/main" id="{DA8D8954-C1FA-4692-9199-049060610DDC}"/>
              </a:ext>
            </a:extLst>
          </p:cNvPr>
          <p:cNvSpPr>
            <a:spLocks noGrp="1"/>
          </p:cNvSpPr>
          <p:nvPr>
            <p:ph type="sldNum" sz="quarter" idx="4"/>
          </p:nvPr>
        </p:nvSpPr>
        <p:spPr/>
        <p:txBody>
          <a:bodyPr/>
          <a:lstStyle/>
          <a:p>
            <a:fld id="{960B85FE-ED6D-4395-80A0-C6A78F270318}" type="slidenum">
              <a:rPr lang="en-US" smtClean="0"/>
              <a:t>4</a:t>
            </a:fld>
            <a:endParaRPr lang="en-US"/>
          </a:p>
        </p:txBody>
      </p:sp>
      <p:pic>
        <p:nvPicPr>
          <p:cNvPr id="12" name="Picture 11">
            <a:extLst>
              <a:ext uri="{FF2B5EF4-FFF2-40B4-BE49-F238E27FC236}">
                <a16:creationId xmlns:a16="http://schemas.microsoft.com/office/drawing/2014/main" id="{887C97FD-BE52-FC6D-68A8-82757B41D09E}"/>
              </a:ext>
            </a:extLst>
          </p:cNvPr>
          <p:cNvPicPr>
            <a:picLocks noChangeAspect="1"/>
          </p:cNvPicPr>
          <p:nvPr/>
        </p:nvPicPr>
        <p:blipFill>
          <a:blip r:embed="rId9"/>
          <a:stretch>
            <a:fillRect/>
          </a:stretch>
        </p:blipFill>
        <p:spPr>
          <a:xfrm>
            <a:off x="622965" y="511764"/>
            <a:ext cx="1021480" cy="915810"/>
          </a:xfrm>
          <a:prstGeom prst="rect">
            <a:avLst/>
          </a:prstGeom>
        </p:spPr>
      </p:pic>
      <p:sp>
        <p:nvSpPr>
          <p:cNvPr id="14" name="Text Placeholder 3">
            <a:extLst>
              <a:ext uri="{FF2B5EF4-FFF2-40B4-BE49-F238E27FC236}">
                <a16:creationId xmlns:a16="http://schemas.microsoft.com/office/drawing/2014/main" id="{68F021FF-A64B-BF2C-5549-862CA24D9B95}"/>
              </a:ext>
            </a:extLst>
          </p:cNvPr>
          <p:cNvSpPr txBox="1">
            <a:spLocks/>
          </p:cNvSpPr>
          <p:nvPr/>
        </p:nvSpPr>
        <p:spPr>
          <a:xfrm>
            <a:off x="3179154" y="5008881"/>
            <a:ext cx="4140184" cy="649199"/>
          </a:xfrm>
          <a:prstGeom prst="rect">
            <a:avLst/>
          </a:prstGeom>
          <a:solidFill>
            <a:schemeClr val="accent2">
              <a:lumMod val="20000"/>
              <a:lumOff val="80000"/>
            </a:schemeClr>
          </a:solidFill>
          <a:ln w="19050">
            <a:solidFill>
              <a:schemeClr val="accent6">
                <a:lumMod val="50000"/>
              </a:schemeClr>
            </a:solidFill>
          </a:ln>
        </p:spPr>
        <p:txBody>
          <a:bodyPr vert="horz" lIns="91440" tIns="45720" rIns="91440" bIns="45720" rtlCol="0" anchor="ctr">
            <a:noAutofit/>
          </a:bodyPr>
          <a:lstStyle>
            <a:defPPr>
              <a:defRPr lang="en-US"/>
            </a:defPPr>
            <a:lvl1pPr indent="0">
              <a:lnSpc>
                <a:spcPct val="90000"/>
              </a:lnSpc>
              <a:spcBef>
                <a:spcPts val="1000"/>
              </a:spcBef>
              <a:buFont typeface="Arial" panose="020B0604020202020204" pitchFamily="34" charset="0"/>
              <a:buNone/>
              <a:defRPr sz="1700" b="1" i="1">
                <a:solidFill>
                  <a:schemeClr val="accent6">
                    <a:lumMod val="50000"/>
                  </a:schemeClr>
                </a:solidFill>
                <a:latin typeface="Arial" panose="020B0604020202020204" pitchFamily="34" charset="0"/>
                <a:cs typeface="Arial" panose="020B0604020202020204" pitchFamily="34" charset="0"/>
              </a:defRPr>
            </a:lvl1pPr>
            <a:lvl2pPr indent="0">
              <a:lnSpc>
                <a:spcPct val="90000"/>
              </a:lnSpc>
              <a:spcBef>
                <a:spcPts val="500"/>
              </a:spcBef>
              <a:buFont typeface="Arial" panose="020B0604020202020204" pitchFamily="34" charset="0"/>
              <a:buNone/>
              <a:defRPr sz="1400">
                <a:latin typeface="Arial" panose="020B0604020202020204" pitchFamily="34" charset="0"/>
                <a:cs typeface="Arial" panose="020B0604020202020204" pitchFamily="34" charset="0"/>
              </a:defRPr>
            </a:lvl2pPr>
            <a:lvl3pPr indent="0">
              <a:lnSpc>
                <a:spcPct val="90000"/>
              </a:lnSpc>
              <a:spcBef>
                <a:spcPts val="500"/>
              </a:spcBef>
              <a:buFont typeface="Arial" panose="020B0604020202020204" pitchFamily="34" charset="0"/>
              <a:buNone/>
              <a:defRPr sz="1200">
                <a:latin typeface="Arial" panose="020B0604020202020204" pitchFamily="34" charset="0"/>
                <a:cs typeface="Arial" panose="020B0604020202020204" pitchFamily="34" charset="0"/>
              </a:defRPr>
            </a:lvl3pPr>
            <a:lvl4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4pPr>
            <a:lvl5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en-US" b="0" i="0">
                <a:solidFill>
                  <a:schemeClr val="tx1"/>
                </a:solidFill>
              </a:rPr>
              <a:t>Check out </a:t>
            </a:r>
            <a:r>
              <a:rPr lang="en-US" i="0">
                <a:solidFill>
                  <a:schemeClr val="accent6"/>
                </a:solidFill>
              </a:rPr>
              <a:t>technical assistance resources and recorded webinars.</a:t>
            </a:r>
          </a:p>
        </p:txBody>
      </p:sp>
      <p:pic>
        <p:nvPicPr>
          <p:cNvPr id="17" name="Graphic 16" descr="Arrow: Counter-clockwise curve with solid fill">
            <a:extLst>
              <a:ext uri="{FF2B5EF4-FFF2-40B4-BE49-F238E27FC236}">
                <a16:creationId xmlns:a16="http://schemas.microsoft.com/office/drawing/2014/main" id="{F83EDCEC-F8CE-B552-39A8-53CAFC26DDD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8883385" flipH="1" flipV="1">
            <a:off x="2333804" y="4547711"/>
            <a:ext cx="914400" cy="914400"/>
          </a:xfrm>
          <a:prstGeom prst="rect">
            <a:avLst/>
          </a:prstGeom>
        </p:spPr>
      </p:pic>
      <p:sp>
        <p:nvSpPr>
          <p:cNvPr id="18" name="Text Placeholder 3">
            <a:extLst>
              <a:ext uri="{FF2B5EF4-FFF2-40B4-BE49-F238E27FC236}">
                <a16:creationId xmlns:a16="http://schemas.microsoft.com/office/drawing/2014/main" id="{A721B888-8385-A341-2FB1-B18C59E77F58}"/>
              </a:ext>
            </a:extLst>
          </p:cNvPr>
          <p:cNvSpPr txBox="1">
            <a:spLocks/>
          </p:cNvSpPr>
          <p:nvPr/>
        </p:nvSpPr>
        <p:spPr>
          <a:xfrm>
            <a:off x="8831700" y="5715527"/>
            <a:ext cx="2352867" cy="442489"/>
          </a:xfrm>
          <a:prstGeom prst="rect">
            <a:avLst/>
          </a:prstGeom>
          <a:solidFill>
            <a:schemeClr val="accent2">
              <a:lumMod val="20000"/>
              <a:lumOff val="80000"/>
            </a:schemeClr>
          </a:solidFill>
          <a:ln w="19050">
            <a:solidFill>
              <a:schemeClr val="accent6">
                <a:lumMod val="50000"/>
              </a:schemeClr>
            </a:solidFill>
          </a:ln>
        </p:spPr>
        <p:txBody>
          <a:bodyPr vert="horz" lIns="91440" tIns="45720" rIns="91440" bIns="45720" rtlCol="0" anchor="ctr">
            <a:noAutofit/>
          </a:bodyPr>
          <a:lstStyle>
            <a:defPPr>
              <a:defRPr lang="en-US"/>
            </a:defPPr>
            <a:lvl1pPr indent="0">
              <a:lnSpc>
                <a:spcPct val="90000"/>
              </a:lnSpc>
              <a:spcBef>
                <a:spcPts val="1000"/>
              </a:spcBef>
              <a:buFont typeface="Arial" panose="020B0604020202020204" pitchFamily="34" charset="0"/>
              <a:buNone/>
              <a:defRPr sz="1700" b="1" i="1">
                <a:solidFill>
                  <a:schemeClr val="accent6">
                    <a:lumMod val="50000"/>
                  </a:schemeClr>
                </a:solidFill>
                <a:latin typeface="Arial" panose="020B0604020202020204" pitchFamily="34" charset="0"/>
                <a:cs typeface="Arial" panose="020B0604020202020204" pitchFamily="34" charset="0"/>
              </a:defRPr>
            </a:lvl1pPr>
            <a:lvl2pPr indent="0">
              <a:lnSpc>
                <a:spcPct val="90000"/>
              </a:lnSpc>
              <a:spcBef>
                <a:spcPts val="500"/>
              </a:spcBef>
              <a:buFont typeface="Arial" panose="020B0604020202020204" pitchFamily="34" charset="0"/>
              <a:buNone/>
              <a:defRPr sz="1400">
                <a:latin typeface="Arial" panose="020B0604020202020204" pitchFamily="34" charset="0"/>
                <a:cs typeface="Arial" panose="020B0604020202020204" pitchFamily="34" charset="0"/>
              </a:defRPr>
            </a:lvl2pPr>
            <a:lvl3pPr indent="0">
              <a:lnSpc>
                <a:spcPct val="90000"/>
              </a:lnSpc>
              <a:spcBef>
                <a:spcPts val="500"/>
              </a:spcBef>
              <a:buFont typeface="Arial" panose="020B0604020202020204" pitchFamily="34" charset="0"/>
              <a:buNone/>
              <a:defRPr sz="1200">
                <a:latin typeface="Arial" panose="020B0604020202020204" pitchFamily="34" charset="0"/>
                <a:cs typeface="Arial" panose="020B0604020202020204" pitchFamily="34" charset="0"/>
              </a:defRPr>
            </a:lvl3pPr>
            <a:lvl4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4pPr>
            <a:lvl5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en-US" b="0" i="0">
                <a:solidFill>
                  <a:schemeClr val="tx1"/>
                </a:solidFill>
              </a:rPr>
              <a:t>Visit </a:t>
            </a:r>
            <a:r>
              <a:rPr lang="en-US" i="0">
                <a:solidFill>
                  <a:schemeClr val="accent6"/>
                </a:solidFill>
              </a:rPr>
              <a:t>OPHE’s website. </a:t>
            </a:r>
          </a:p>
        </p:txBody>
      </p:sp>
      <p:pic>
        <p:nvPicPr>
          <p:cNvPr id="19" name="Graphic 18" descr="Arrow: Counter-clockwise curve with solid fill">
            <a:extLst>
              <a:ext uri="{FF2B5EF4-FFF2-40B4-BE49-F238E27FC236}">
                <a16:creationId xmlns:a16="http://schemas.microsoft.com/office/drawing/2014/main" id="{2AF5EF58-3B75-F10A-4802-48F4195482F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7720751" flipH="1" flipV="1">
            <a:off x="8510073" y="4994654"/>
            <a:ext cx="914400" cy="914400"/>
          </a:xfrm>
          <a:prstGeom prst="rect">
            <a:avLst/>
          </a:prstGeom>
        </p:spPr>
      </p:pic>
      <p:pic>
        <p:nvPicPr>
          <p:cNvPr id="11" name="Picture 10">
            <a:extLst>
              <a:ext uri="{FF2B5EF4-FFF2-40B4-BE49-F238E27FC236}">
                <a16:creationId xmlns:a16="http://schemas.microsoft.com/office/drawing/2014/main" id="{8FAB8CBC-2D55-2287-0376-352EB16A7207}"/>
              </a:ext>
            </a:extLst>
          </p:cNvPr>
          <p:cNvPicPr>
            <a:picLocks noChangeAspect="1"/>
          </p:cNvPicPr>
          <p:nvPr/>
        </p:nvPicPr>
        <p:blipFill>
          <a:blip r:embed="rId12"/>
          <a:stretch>
            <a:fillRect/>
          </a:stretch>
        </p:blipFill>
        <p:spPr>
          <a:xfrm>
            <a:off x="9104791" y="1797624"/>
            <a:ext cx="2352868" cy="2810186"/>
          </a:xfrm>
          <a:prstGeom prst="rect">
            <a:avLst/>
          </a:prstGeom>
          <a:ln w="57150">
            <a:solidFill>
              <a:schemeClr val="accent2"/>
            </a:solidFill>
          </a:ln>
        </p:spPr>
      </p:pic>
      <p:pic>
        <p:nvPicPr>
          <p:cNvPr id="15" name="Graphic 14" descr="Arrow: Clockwise curve with solid fill">
            <a:extLst>
              <a:ext uri="{FF2B5EF4-FFF2-40B4-BE49-F238E27FC236}">
                <a16:creationId xmlns:a16="http://schemas.microsoft.com/office/drawing/2014/main" id="{A0EBA440-14F7-E43F-F074-D8CD91D32F2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7431195">
            <a:off x="8223119" y="928927"/>
            <a:ext cx="1057419" cy="1057419"/>
          </a:xfrm>
          <a:prstGeom prst="rect">
            <a:avLst/>
          </a:prstGeom>
        </p:spPr>
      </p:pic>
      <p:sp>
        <p:nvSpPr>
          <p:cNvPr id="6" name="Rectangle 5">
            <a:extLst>
              <a:ext uri="{FF2B5EF4-FFF2-40B4-BE49-F238E27FC236}">
                <a16:creationId xmlns:a16="http://schemas.microsoft.com/office/drawing/2014/main" id="{5F735F57-6C09-D450-A79D-A734059A264F}"/>
              </a:ext>
            </a:extLst>
          </p:cNvPr>
          <p:cNvSpPr/>
          <p:nvPr/>
        </p:nvSpPr>
        <p:spPr>
          <a:xfrm>
            <a:off x="8014066" y="1676239"/>
            <a:ext cx="466080" cy="316100"/>
          </a:xfrm>
          <a:prstGeom prst="rect">
            <a:avLst/>
          </a:prstGeom>
          <a:no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71" name="Audio 70">
            <a:hlinkClick r:id="" action="ppaction://media"/>
            <a:extLst>
              <a:ext uri="{FF2B5EF4-FFF2-40B4-BE49-F238E27FC236}">
                <a16:creationId xmlns:a16="http://schemas.microsoft.com/office/drawing/2014/main" id="{91DDC8D9-C7BB-95E0-025B-B1C1F1478574}"/>
              </a:ext>
            </a:extLst>
          </p:cNvPr>
          <p:cNvPicPr>
            <a:picLocks noChangeAspect="1"/>
          </p:cNvPicPr>
          <p:nvPr>
            <a:audioFile r:link="rId3"/>
            <p:extLst>
              <p:ext uri="{DAA4B4D4-6D71-4841-9C94-3DE7FCFB9230}">
                <p14:media xmlns:p14="http://schemas.microsoft.com/office/powerpoint/2010/main" r:embed="rId2"/>
              </p:ext>
            </p:extLst>
          </p:nvPr>
        </p:nvPicPr>
        <p:blipFill>
          <a:blip r:embed="rId15"/>
          <a:srcRect l="-325000" t="-160938" r="-325000" b="-160938"/>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2065023575"/>
      </p:ext>
    </p:extLst>
  </p:cSld>
  <p:clrMapOvr>
    <a:masterClrMapping/>
  </p:clrMapOvr>
  <mc:AlternateContent xmlns:mc="http://schemas.openxmlformats.org/markup-compatibility/2006" xmlns:p14="http://schemas.microsoft.com/office/powerpoint/2010/main">
    <mc:Choice Requires="p14">
      <p:transition spd="slow" p14:dur="2000" advTm="61704"/>
    </mc:Choice>
    <mc:Fallback xmlns="">
      <p:transition spd="slow" advTm="61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bg/>
                                          </p:spTgt>
                                        </p:tgtEl>
                                        <p:attrNameLst>
                                          <p:attrName>style.visibility</p:attrName>
                                        </p:attrNameLst>
                                      </p:cBhvr>
                                      <p:to>
                                        <p:strVal val="visible"/>
                                      </p:to>
                                    </p:set>
                                    <p:animEffect transition="in" filter="fade">
                                      <p:cBhvr>
                                        <p:cTn id="27" dur="500"/>
                                        <p:tgtEl>
                                          <p:spTgt spid="4">
                                            <p:bg/>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500"/>
                                        <p:tgtEl>
                                          <p:spTgt spid="4">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xEl>
                                              <p:pRg st="1" end="1"/>
                                            </p:txEl>
                                          </p:spTgt>
                                        </p:tgtEl>
                                        <p:attrNameLst>
                                          <p:attrName>style.visibility</p:attrName>
                                        </p:attrNameLst>
                                      </p:cBhvr>
                                      <p:to>
                                        <p:strVal val="visible"/>
                                      </p:to>
                                    </p:set>
                                    <p:animEffect transition="in" filter="fade">
                                      <p:cBhvr>
                                        <p:cTn id="36" dur="500"/>
                                        <p:tgtEl>
                                          <p:spTgt spid="4">
                                            <p:txEl>
                                              <p:pRg st="1" end="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71"/>
                </p:tgtEl>
              </p:cMediaNode>
            </p:audio>
          </p:childTnLst>
        </p:cTn>
      </p:par>
    </p:tnLst>
    <p:bldLst>
      <p:bldP spid="4" grpId="0" build="p" animBg="1"/>
      <p:bldP spid="14" grpId="0" animBg="1"/>
      <p:bldP spid="18"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AC411C-175B-F1B5-4719-024ACA499D99}"/>
              </a:ext>
            </a:extLst>
          </p:cNvPr>
          <p:cNvPicPr>
            <a:picLocks noChangeAspect="1"/>
          </p:cNvPicPr>
          <p:nvPr/>
        </p:nvPicPr>
        <p:blipFill>
          <a:blip r:embed="rId6"/>
          <a:stretch>
            <a:fillRect/>
          </a:stretch>
        </p:blipFill>
        <p:spPr>
          <a:xfrm>
            <a:off x="-3164" y="1975719"/>
            <a:ext cx="8668760" cy="3834009"/>
          </a:xfrm>
          <a:prstGeom prst="rect">
            <a:avLst/>
          </a:prstGeom>
          <a:ln w="38100">
            <a:solidFill>
              <a:schemeClr val="accent2"/>
            </a:solidFill>
          </a:ln>
        </p:spPr>
      </p:pic>
      <p:sp>
        <p:nvSpPr>
          <p:cNvPr id="2" name="Title 1">
            <a:extLst>
              <a:ext uri="{FF2B5EF4-FFF2-40B4-BE49-F238E27FC236}">
                <a16:creationId xmlns:a16="http://schemas.microsoft.com/office/drawing/2014/main" id="{8166F096-9EA2-4092-B875-D643572F59CA}"/>
              </a:ext>
            </a:extLst>
          </p:cNvPr>
          <p:cNvSpPr>
            <a:spLocks noGrp="1"/>
          </p:cNvSpPr>
          <p:nvPr>
            <p:ph type="title"/>
          </p:nvPr>
        </p:nvSpPr>
        <p:spPr>
          <a:xfrm>
            <a:off x="1644445" y="633822"/>
            <a:ext cx="7542229" cy="530225"/>
          </a:xfrm>
        </p:spPr>
        <p:txBody>
          <a:bodyPr>
            <a:normAutofit fontScale="90000"/>
          </a:bodyPr>
          <a:lstStyle/>
          <a:p>
            <a:r>
              <a:rPr lang="en-US"/>
              <a:t>Accessing the Grantee Portal Dashboard</a:t>
            </a:r>
            <a:endParaRPr lang="en-US" b="1">
              <a:latin typeface="Arial" panose="020B0604020202020204" pitchFamily="34" charset="0"/>
              <a:cs typeface="Arial" panose="020B0604020202020204" pitchFamily="34" charset="0"/>
            </a:endParaRPr>
          </a:p>
        </p:txBody>
      </p:sp>
      <p:sp>
        <p:nvSpPr>
          <p:cNvPr id="7" name="Footer Placeholder 6">
            <a:extLst>
              <a:ext uri="{FF2B5EF4-FFF2-40B4-BE49-F238E27FC236}">
                <a16:creationId xmlns:a16="http://schemas.microsoft.com/office/drawing/2014/main" id="{71F127FB-5616-498D-9E3E-B90C8FF68540}"/>
              </a:ext>
            </a:extLst>
          </p:cNvPr>
          <p:cNvSpPr>
            <a:spLocks noGrp="1"/>
          </p:cNvSpPr>
          <p:nvPr>
            <p:ph type="ftr" sz="quarter" idx="3"/>
          </p:nvPr>
        </p:nvSpPr>
        <p:spPr>
          <a:xfrm>
            <a:off x="838200" y="6356350"/>
            <a:ext cx="4114800" cy="365125"/>
          </a:xfrm>
        </p:spPr>
        <p:txBody>
          <a:bodyPr/>
          <a:lstStyle/>
          <a:p>
            <a:pPr algn="l"/>
            <a:r>
              <a:rPr lang="en-US"/>
              <a:t>Maine CDC Office of Population Health Equity</a:t>
            </a:r>
          </a:p>
        </p:txBody>
      </p:sp>
      <p:sp>
        <p:nvSpPr>
          <p:cNvPr id="8" name="Slide Number Placeholder 7">
            <a:extLst>
              <a:ext uri="{FF2B5EF4-FFF2-40B4-BE49-F238E27FC236}">
                <a16:creationId xmlns:a16="http://schemas.microsoft.com/office/drawing/2014/main" id="{DA8D8954-C1FA-4692-9199-049060610DDC}"/>
              </a:ext>
            </a:extLst>
          </p:cNvPr>
          <p:cNvSpPr>
            <a:spLocks noGrp="1"/>
          </p:cNvSpPr>
          <p:nvPr>
            <p:ph type="sldNum" sz="quarter" idx="4"/>
          </p:nvPr>
        </p:nvSpPr>
        <p:spPr/>
        <p:txBody>
          <a:bodyPr/>
          <a:lstStyle/>
          <a:p>
            <a:fld id="{960B85FE-ED6D-4395-80A0-C6A78F270318}" type="slidenum">
              <a:rPr lang="en-US" smtClean="0"/>
              <a:t>5</a:t>
            </a:fld>
            <a:endParaRPr lang="en-US"/>
          </a:p>
        </p:txBody>
      </p:sp>
      <p:pic>
        <p:nvPicPr>
          <p:cNvPr id="12" name="Picture 11">
            <a:extLst>
              <a:ext uri="{FF2B5EF4-FFF2-40B4-BE49-F238E27FC236}">
                <a16:creationId xmlns:a16="http://schemas.microsoft.com/office/drawing/2014/main" id="{887C97FD-BE52-FC6D-68A8-82757B41D09E}"/>
              </a:ext>
            </a:extLst>
          </p:cNvPr>
          <p:cNvPicPr>
            <a:picLocks noChangeAspect="1"/>
          </p:cNvPicPr>
          <p:nvPr/>
        </p:nvPicPr>
        <p:blipFill>
          <a:blip r:embed="rId7"/>
          <a:stretch>
            <a:fillRect/>
          </a:stretch>
        </p:blipFill>
        <p:spPr>
          <a:xfrm>
            <a:off x="622965" y="511764"/>
            <a:ext cx="1021480" cy="915810"/>
          </a:xfrm>
          <a:prstGeom prst="rect">
            <a:avLst/>
          </a:prstGeom>
        </p:spPr>
      </p:pic>
      <p:grpSp>
        <p:nvGrpSpPr>
          <p:cNvPr id="5" name="Group 4">
            <a:extLst>
              <a:ext uri="{FF2B5EF4-FFF2-40B4-BE49-F238E27FC236}">
                <a16:creationId xmlns:a16="http://schemas.microsoft.com/office/drawing/2014/main" id="{43BA2629-A994-1F5D-C0CE-338CF74EEBD1}"/>
              </a:ext>
            </a:extLst>
          </p:cNvPr>
          <p:cNvGrpSpPr/>
          <p:nvPr/>
        </p:nvGrpSpPr>
        <p:grpSpPr>
          <a:xfrm>
            <a:off x="7436766" y="1102512"/>
            <a:ext cx="4314115" cy="1372218"/>
            <a:chOff x="7436766" y="1102512"/>
            <a:chExt cx="4314115" cy="1372218"/>
          </a:xfrm>
        </p:grpSpPr>
        <p:pic>
          <p:nvPicPr>
            <p:cNvPr id="10" name="Graphic 9" descr="Arrow: Counter-clockwise curve with solid fill">
              <a:extLst>
                <a:ext uri="{FF2B5EF4-FFF2-40B4-BE49-F238E27FC236}">
                  <a16:creationId xmlns:a16="http://schemas.microsoft.com/office/drawing/2014/main" id="{A49FDD45-D0CE-9470-4D4A-1D160B016E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5849979">
              <a:off x="7436766" y="1102512"/>
              <a:ext cx="1124583" cy="1124583"/>
            </a:xfrm>
            <a:prstGeom prst="rect">
              <a:avLst/>
            </a:prstGeom>
          </p:spPr>
        </p:pic>
        <p:sp>
          <p:nvSpPr>
            <p:cNvPr id="6" name="Text Placeholder 3">
              <a:extLst>
                <a:ext uri="{FF2B5EF4-FFF2-40B4-BE49-F238E27FC236}">
                  <a16:creationId xmlns:a16="http://schemas.microsoft.com/office/drawing/2014/main" id="{38D88642-2692-C6C8-33F6-BC7F2B0E51E5}"/>
                </a:ext>
              </a:extLst>
            </p:cNvPr>
            <p:cNvSpPr txBox="1">
              <a:spLocks/>
            </p:cNvSpPr>
            <p:nvPr/>
          </p:nvSpPr>
          <p:spPr>
            <a:xfrm>
              <a:off x="8682911" y="1560330"/>
              <a:ext cx="3067970" cy="914400"/>
            </a:xfrm>
            <a:prstGeom prst="rect">
              <a:avLst/>
            </a:prstGeom>
            <a:solidFill>
              <a:schemeClr val="accent2">
                <a:lumMod val="20000"/>
                <a:lumOff val="80000"/>
              </a:schemeClr>
            </a:solidFill>
            <a:ln w="19050">
              <a:solidFill>
                <a:schemeClr val="accent6">
                  <a:lumMod val="50000"/>
                </a:schemeClr>
              </a:solidFill>
            </a:ln>
          </p:spPr>
          <p:txBody>
            <a:bodyPr vert="horz" lIns="91440" tIns="45720" rIns="91440" bIns="45720" rtlCol="0" anchor="ctr">
              <a:noAutofit/>
            </a:bodyPr>
            <a:lstStyle>
              <a:defPPr>
                <a:defRPr lang="en-US"/>
              </a:defPPr>
              <a:lvl1pPr indent="0">
                <a:lnSpc>
                  <a:spcPct val="90000"/>
                </a:lnSpc>
                <a:spcBef>
                  <a:spcPts val="1000"/>
                </a:spcBef>
                <a:buFont typeface="Arial" panose="020B0604020202020204" pitchFamily="34" charset="0"/>
                <a:buNone/>
                <a:defRPr sz="1700" b="1" i="1">
                  <a:solidFill>
                    <a:schemeClr val="accent6">
                      <a:lumMod val="50000"/>
                    </a:schemeClr>
                  </a:solidFill>
                  <a:latin typeface="Arial" panose="020B0604020202020204" pitchFamily="34" charset="0"/>
                  <a:cs typeface="Arial" panose="020B0604020202020204" pitchFamily="34" charset="0"/>
                </a:defRPr>
              </a:lvl1pPr>
              <a:lvl2pPr indent="0">
                <a:lnSpc>
                  <a:spcPct val="90000"/>
                </a:lnSpc>
                <a:spcBef>
                  <a:spcPts val="500"/>
                </a:spcBef>
                <a:buFont typeface="Arial" panose="020B0604020202020204" pitchFamily="34" charset="0"/>
                <a:buNone/>
                <a:defRPr sz="1400">
                  <a:latin typeface="Arial" panose="020B0604020202020204" pitchFamily="34" charset="0"/>
                  <a:cs typeface="Arial" panose="020B0604020202020204" pitchFamily="34" charset="0"/>
                </a:defRPr>
              </a:lvl2pPr>
              <a:lvl3pPr indent="0">
                <a:lnSpc>
                  <a:spcPct val="90000"/>
                </a:lnSpc>
                <a:spcBef>
                  <a:spcPts val="500"/>
                </a:spcBef>
                <a:buFont typeface="Arial" panose="020B0604020202020204" pitchFamily="34" charset="0"/>
                <a:buNone/>
                <a:defRPr sz="1200">
                  <a:latin typeface="Arial" panose="020B0604020202020204" pitchFamily="34" charset="0"/>
                  <a:cs typeface="Arial" panose="020B0604020202020204" pitchFamily="34" charset="0"/>
                </a:defRPr>
              </a:lvl3pPr>
              <a:lvl4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4pPr>
              <a:lvl5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en-US" b="0" i="0" dirty="0">
                  <a:solidFill>
                    <a:schemeClr val="tx1"/>
                  </a:solidFill>
                </a:rPr>
                <a:t>After logging in, </a:t>
              </a:r>
              <a:r>
                <a:rPr lang="en-US" i="0" dirty="0">
                  <a:solidFill>
                    <a:schemeClr val="tx2"/>
                  </a:solidFill>
                </a:rPr>
                <a:t>click on Portal Dashboard </a:t>
              </a:r>
              <a:r>
                <a:rPr lang="en-US" b="0" i="0" dirty="0">
                  <a:solidFill>
                    <a:schemeClr val="tx1"/>
                  </a:solidFill>
                </a:rPr>
                <a:t>in the top right of your screen.</a:t>
              </a:r>
            </a:p>
          </p:txBody>
        </p:sp>
        <p:sp>
          <p:nvSpPr>
            <p:cNvPr id="3" name="Oval 2">
              <a:extLst>
                <a:ext uri="{FF2B5EF4-FFF2-40B4-BE49-F238E27FC236}">
                  <a16:creationId xmlns:a16="http://schemas.microsoft.com/office/drawing/2014/main" id="{C05096E5-CEB9-5EA1-F55C-23D531CFE9AC}"/>
                </a:ext>
              </a:extLst>
            </p:cNvPr>
            <p:cNvSpPr/>
            <p:nvPr/>
          </p:nvSpPr>
          <p:spPr>
            <a:xfrm>
              <a:off x="8272610" y="1299241"/>
              <a:ext cx="520160" cy="530226"/>
            </a:xfrm>
            <a:prstGeom prst="ellipse">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1</a:t>
              </a:r>
            </a:p>
          </p:txBody>
        </p:sp>
      </p:grpSp>
      <p:grpSp>
        <p:nvGrpSpPr>
          <p:cNvPr id="14" name="Group 13">
            <a:extLst>
              <a:ext uri="{FF2B5EF4-FFF2-40B4-BE49-F238E27FC236}">
                <a16:creationId xmlns:a16="http://schemas.microsoft.com/office/drawing/2014/main" id="{0E237B4B-DE19-6564-A5F9-EEB84E6A898E}"/>
              </a:ext>
            </a:extLst>
          </p:cNvPr>
          <p:cNvGrpSpPr/>
          <p:nvPr/>
        </p:nvGrpSpPr>
        <p:grpSpPr>
          <a:xfrm>
            <a:off x="1055113" y="2569216"/>
            <a:ext cx="8382122" cy="3417953"/>
            <a:chOff x="1055113" y="2583641"/>
            <a:chExt cx="8382122" cy="3417953"/>
          </a:xfrm>
        </p:grpSpPr>
        <p:pic>
          <p:nvPicPr>
            <p:cNvPr id="11" name="Picture 10">
              <a:extLst>
                <a:ext uri="{FF2B5EF4-FFF2-40B4-BE49-F238E27FC236}">
                  <a16:creationId xmlns:a16="http://schemas.microsoft.com/office/drawing/2014/main" id="{F5449096-0B97-CC88-E077-B2839162185A}"/>
                </a:ext>
              </a:extLst>
            </p:cNvPr>
            <p:cNvPicPr>
              <a:picLocks noChangeAspect="1"/>
            </p:cNvPicPr>
            <p:nvPr/>
          </p:nvPicPr>
          <p:blipFill>
            <a:blip r:embed="rId10"/>
            <a:stretch>
              <a:fillRect/>
            </a:stretch>
          </p:blipFill>
          <p:spPr>
            <a:xfrm>
              <a:off x="1055113" y="2583641"/>
              <a:ext cx="8382122" cy="3417953"/>
            </a:xfrm>
            <a:prstGeom prst="rect">
              <a:avLst/>
            </a:prstGeom>
            <a:ln w="38100">
              <a:solidFill>
                <a:schemeClr val="accent2"/>
              </a:solidFill>
            </a:ln>
          </p:spPr>
        </p:pic>
        <p:sp>
          <p:nvSpPr>
            <p:cNvPr id="17" name="Text Placeholder 3">
              <a:extLst>
                <a:ext uri="{FF2B5EF4-FFF2-40B4-BE49-F238E27FC236}">
                  <a16:creationId xmlns:a16="http://schemas.microsoft.com/office/drawing/2014/main" id="{9520FB7F-D513-316B-1F10-568143FD7A18}"/>
                </a:ext>
              </a:extLst>
            </p:cNvPr>
            <p:cNvSpPr txBox="1">
              <a:spLocks/>
            </p:cNvSpPr>
            <p:nvPr/>
          </p:nvSpPr>
          <p:spPr>
            <a:xfrm>
              <a:off x="4214443" y="3075794"/>
              <a:ext cx="2283749" cy="658295"/>
            </a:xfrm>
            <a:prstGeom prst="rect">
              <a:avLst/>
            </a:prstGeom>
            <a:solidFill>
              <a:schemeClr val="accent2">
                <a:lumMod val="20000"/>
                <a:lumOff val="80000"/>
              </a:schemeClr>
            </a:solidFill>
            <a:ln w="19050">
              <a:solidFill>
                <a:schemeClr val="accent6">
                  <a:lumMod val="50000"/>
                </a:schemeClr>
              </a:solidFill>
            </a:ln>
          </p:spPr>
          <p:txBody>
            <a:bodyPr vert="horz" lIns="91440" tIns="45720" rIns="91440" bIns="45720" rtlCol="0" anchor="ctr">
              <a:noAutofit/>
            </a:bodyPr>
            <a:lstStyle>
              <a:defPPr>
                <a:defRPr lang="en-US"/>
              </a:defPPr>
              <a:lvl1pPr indent="0">
                <a:lnSpc>
                  <a:spcPct val="90000"/>
                </a:lnSpc>
                <a:spcBef>
                  <a:spcPts val="1000"/>
                </a:spcBef>
                <a:buFont typeface="Arial" panose="020B0604020202020204" pitchFamily="34" charset="0"/>
                <a:buNone/>
                <a:defRPr sz="1700" b="1" i="1">
                  <a:solidFill>
                    <a:schemeClr val="accent6">
                      <a:lumMod val="50000"/>
                    </a:schemeClr>
                  </a:solidFill>
                  <a:latin typeface="Arial" panose="020B0604020202020204" pitchFamily="34" charset="0"/>
                  <a:cs typeface="Arial" panose="020B0604020202020204" pitchFamily="34" charset="0"/>
                </a:defRPr>
              </a:lvl1pPr>
              <a:lvl2pPr indent="0">
                <a:lnSpc>
                  <a:spcPct val="90000"/>
                </a:lnSpc>
                <a:spcBef>
                  <a:spcPts val="500"/>
                </a:spcBef>
                <a:buFont typeface="Arial" panose="020B0604020202020204" pitchFamily="34" charset="0"/>
                <a:buNone/>
                <a:defRPr sz="1400">
                  <a:latin typeface="Arial" panose="020B0604020202020204" pitchFamily="34" charset="0"/>
                  <a:cs typeface="Arial" panose="020B0604020202020204" pitchFamily="34" charset="0"/>
                </a:defRPr>
              </a:lvl2pPr>
              <a:lvl3pPr indent="0">
                <a:lnSpc>
                  <a:spcPct val="90000"/>
                </a:lnSpc>
                <a:spcBef>
                  <a:spcPts val="500"/>
                </a:spcBef>
                <a:buFont typeface="Arial" panose="020B0604020202020204" pitchFamily="34" charset="0"/>
                <a:buNone/>
                <a:defRPr sz="1200">
                  <a:latin typeface="Arial" panose="020B0604020202020204" pitchFamily="34" charset="0"/>
                  <a:cs typeface="Arial" panose="020B0604020202020204" pitchFamily="34" charset="0"/>
                </a:defRPr>
              </a:lvl3pPr>
              <a:lvl4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4pPr>
              <a:lvl5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en-US" b="0" i="0" dirty="0">
                  <a:solidFill>
                    <a:schemeClr val="tx1"/>
                  </a:solidFill>
                </a:rPr>
                <a:t>You are now in your </a:t>
              </a:r>
              <a:r>
                <a:rPr lang="en-US" i="0" dirty="0">
                  <a:solidFill>
                    <a:schemeClr val="accent2"/>
                  </a:solidFill>
                </a:rPr>
                <a:t>Portal Dashboard!</a:t>
              </a:r>
            </a:p>
          </p:txBody>
        </p:sp>
        <p:pic>
          <p:nvPicPr>
            <p:cNvPr id="18" name="Graphic 17" descr="Arrow: Counter-clockwise curve with solid fill">
              <a:extLst>
                <a:ext uri="{FF2B5EF4-FFF2-40B4-BE49-F238E27FC236}">
                  <a16:creationId xmlns:a16="http://schemas.microsoft.com/office/drawing/2014/main" id="{14A07092-F153-8B10-63D8-D866DB708C8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6200000">
              <a:off x="3045308" y="2763362"/>
              <a:ext cx="1169135" cy="1169135"/>
            </a:xfrm>
            <a:prstGeom prst="rect">
              <a:avLst/>
            </a:prstGeom>
          </p:spPr>
        </p:pic>
        <p:sp>
          <p:nvSpPr>
            <p:cNvPr id="4" name="Oval 3">
              <a:extLst>
                <a:ext uri="{FF2B5EF4-FFF2-40B4-BE49-F238E27FC236}">
                  <a16:creationId xmlns:a16="http://schemas.microsoft.com/office/drawing/2014/main" id="{EF933937-10EF-EC29-F9D0-304952F1DE8C}"/>
                </a:ext>
              </a:extLst>
            </p:cNvPr>
            <p:cNvSpPr/>
            <p:nvPr/>
          </p:nvSpPr>
          <p:spPr>
            <a:xfrm>
              <a:off x="3887041" y="2633303"/>
              <a:ext cx="520160" cy="530226"/>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2</a:t>
              </a:r>
            </a:p>
          </p:txBody>
        </p:sp>
      </p:grpSp>
      <p:grpSp>
        <p:nvGrpSpPr>
          <p:cNvPr id="15" name="Group 14">
            <a:extLst>
              <a:ext uri="{FF2B5EF4-FFF2-40B4-BE49-F238E27FC236}">
                <a16:creationId xmlns:a16="http://schemas.microsoft.com/office/drawing/2014/main" id="{45B16D68-6ED9-0033-BF6F-BD0D7AC174AA}"/>
              </a:ext>
            </a:extLst>
          </p:cNvPr>
          <p:cNvGrpSpPr/>
          <p:nvPr/>
        </p:nvGrpSpPr>
        <p:grpSpPr>
          <a:xfrm>
            <a:off x="5653297" y="5393488"/>
            <a:ext cx="5332014" cy="1113738"/>
            <a:chOff x="5804873" y="5444750"/>
            <a:chExt cx="5332014" cy="1113738"/>
          </a:xfrm>
        </p:grpSpPr>
        <p:pic>
          <p:nvPicPr>
            <p:cNvPr id="23" name="Graphic 22" descr="Arrow: Counter-clockwise curve with solid fill">
              <a:extLst>
                <a:ext uri="{FF2B5EF4-FFF2-40B4-BE49-F238E27FC236}">
                  <a16:creationId xmlns:a16="http://schemas.microsoft.com/office/drawing/2014/main" id="{5DFACDE6-7C7C-87E9-40AB-AAD6FE301D1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4655589">
              <a:off x="5804873" y="5643109"/>
              <a:ext cx="915379" cy="915379"/>
            </a:xfrm>
            <a:prstGeom prst="rect">
              <a:avLst/>
            </a:prstGeom>
          </p:spPr>
        </p:pic>
        <p:sp>
          <p:nvSpPr>
            <p:cNvPr id="24" name="Text Placeholder 3">
              <a:extLst>
                <a:ext uri="{FF2B5EF4-FFF2-40B4-BE49-F238E27FC236}">
                  <a16:creationId xmlns:a16="http://schemas.microsoft.com/office/drawing/2014/main" id="{58202FFC-6F84-AB46-E31C-84EDCE802E1D}"/>
                </a:ext>
              </a:extLst>
            </p:cNvPr>
            <p:cNvSpPr txBox="1">
              <a:spLocks/>
            </p:cNvSpPr>
            <p:nvPr/>
          </p:nvSpPr>
          <p:spPr>
            <a:xfrm>
              <a:off x="7214759" y="5444750"/>
              <a:ext cx="3922128" cy="874593"/>
            </a:xfrm>
            <a:prstGeom prst="rect">
              <a:avLst/>
            </a:prstGeom>
            <a:solidFill>
              <a:schemeClr val="accent2">
                <a:lumMod val="20000"/>
                <a:lumOff val="80000"/>
              </a:schemeClr>
            </a:solidFill>
            <a:ln w="19050">
              <a:solidFill>
                <a:schemeClr val="accent6">
                  <a:lumMod val="50000"/>
                </a:schemeClr>
              </a:solidFill>
            </a:ln>
          </p:spPr>
          <p:txBody>
            <a:bodyPr vert="horz" lIns="91440" tIns="45720" rIns="91440" bIns="45720" rtlCol="0" anchor="ctr">
              <a:noAutofit/>
            </a:bodyPr>
            <a:lstStyle>
              <a:defPPr>
                <a:defRPr lang="en-US"/>
              </a:defPPr>
              <a:lvl1pPr indent="0">
                <a:lnSpc>
                  <a:spcPct val="90000"/>
                </a:lnSpc>
                <a:spcBef>
                  <a:spcPts val="1000"/>
                </a:spcBef>
                <a:buFont typeface="Arial" panose="020B0604020202020204" pitchFamily="34" charset="0"/>
                <a:buNone/>
                <a:defRPr sz="1700" b="1" i="1">
                  <a:solidFill>
                    <a:schemeClr val="accent6">
                      <a:lumMod val="50000"/>
                    </a:schemeClr>
                  </a:solidFill>
                  <a:latin typeface="Arial" panose="020B0604020202020204" pitchFamily="34" charset="0"/>
                  <a:cs typeface="Arial" panose="020B0604020202020204" pitchFamily="34" charset="0"/>
                </a:defRPr>
              </a:lvl1pPr>
              <a:lvl2pPr indent="0">
                <a:lnSpc>
                  <a:spcPct val="90000"/>
                </a:lnSpc>
                <a:spcBef>
                  <a:spcPts val="500"/>
                </a:spcBef>
                <a:buFont typeface="Arial" panose="020B0604020202020204" pitchFamily="34" charset="0"/>
                <a:buNone/>
                <a:defRPr sz="1400">
                  <a:latin typeface="Arial" panose="020B0604020202020204" pitchFamily="34" charset="0"/>
                  <a:cs typeface="Arial" panose="020B0604020202020204" pitchFamily="34" charset="0"/>
                </a:defRPr>
              </a:lvl2pPr>
              <a:lvl3pPr indent="0">
                <a:lnSpc>
                  <a:spcPct val="90000"/>
                </a:lnSpc>
                <a:spcBef>
                  <a:spcPts val="500"/>
                </a:spcBef>
                <a:buFont typeface="Arial" panose="020B0604020202020204" pitchFamily="34" charset="0"/>
                <a:buNone/>
                <a:defRPr sz="1200">
                  <a:latin typeface="Arial" panose="020B0604020202020204" pitchFamily="34" charset="0"/>
                  <a:cs typeface="Arial" panose="020B0604020202020204" pitchFamily="34" charset="0"/>
                </a:defRPr>
              </a:lvl3pPr>
              <a:lvl4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4pPr>
              <a:lvl5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en-US" b="0" i="0">
                  <a:solidFill>
                    <a:schemeClr val="tx1"/>
                  </a:solidFill>
                </a:rPr>
                <a:t>Scroll down to access your </a:t>
              </a:r>
              <a:r>
                <a:rPr lang="en-US" i="0">
                  <a:solidFill>
                    <a:schemeClr val="accent6"/>
                  </a:solidFill>
                </a:rPr>
                <a:t>contract, payments, and report information and alerts.</a:t>
              </a:r>
            </a:p>
          </p:txBody>
        </p:sp>
        <p:sp>
          <p:nvSpPr>
            <p:cNvPr id="30" name="Oval 29">
              <a:extLst>
                <a:ext uri="{FF2B5EF4-FFF2-40B4-BE49-F238E27FC236}">
                  <a16:creationId xmlns:a16="http://schemas.microsoft.com/office/drawing/2014/main" id="{1C0F2FA3-3703-A906-31B9-10332FB40763}"/>
                </a:ext>
              </a:extLst>
            </p:cNvPr>
            <p:cNvSpPr/>
            <p:nvPr/>
          </p:nvSpPr>
          <p:spPr>
            <a:xfrm>
              <a:off x="6572991" y="5444750"/>
              <a:ext cx="520160" cy="530226"/>
            </a:xfrm>
            <a:prstGeom prst="ellipse">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5</a:t>
              </a:r>
            </a:p>
          </p:txBody>
        </p:sp>
      </p:grpSp>
      <p:grpSp>
        <p:nvGrpSpPr>
          <p:cNvPr id="21" name="Group 20">
            <a:extLst>
              <a:ext uri="{FF2B5EF4-FFF2-40B4-BE49-F238E27FC236}">
                <a16:creationId xmlns:a16="http://schemas.microsoft.com/office/drawing/2014/main" id="{0DF6984C-8C68-78BE-C96D-852A8DC4BC66}"/>
              </a:ext>
            </a:extLst>
          </p:cNvPr>
          <p:cNvGrpSpPr/>
          <p:nvPr/>
        </p:nvGrpSpPr>
        <p:grpSpPr>
          <a:xfrm>
            <a:off x="4790515" y="4007252"/>
            <a:ext cx="3602356" cy="1272250"/>
            <a:chOff x="4790515" y="4007252"/>
            <a:chExt cx="3602356" cy="1272250"/>
          </a:xfrm>
        </p:grpSpPr>
        <p:sp>
          <p:nvSpPr>
            <p:cNvPr id="20" name="Text Placeholder 3">
              <a:extLst>
                <a:ext uri="{FF2B5EF4-FFF2-40B4-BE49-F238E27FC236}">
                  <a16:creationId xmlns:a16="http://schemas.microsoft.com/office/drawing/2014/main" id="{B7B58DCE-326E-6CD2-40AE-97236C8A16E5}"/>
                </a:ext>
              </a:extLst>
            </p:cNvPr>
            <p:cNvSpPr txBox="1">
              <a:spLocks/>
            </p:cNvSpPr>
            <p:nvPr/>
          </p:nvSpPr>
          <p:spPr>
            <a:xfrm>
              <a:off x="4790515" y="4576986"/>
              <a:ext cx="2951888" cy="702516"/>
            </a:xfrm>
            <a:prstGeom prst="rect">
              <a:avLst/>
            </a:prstGeom>
            <a:solidFill>
              <a:schemeClr val="accent2">
                <a:lumMod val="20000"/>
                <a:lumOff val="80000"/>
              </a:schemeClr>
            </a:solidFill>
            <a:ln w="19050">
              <a:solidFill>
                <a:schemeClr val="accent6">
                  <a:lumMod val="50000"/>
                </a:schemeClr>
              </a:solidFill>
            </a:ln>
          </p:spPr>
          <p:txBody>
            <a:bodyPr vert="horz" lIns="91440" tIns="45720" rIns="91440" bIns="45720" rtlCol="0" anchor="ctr">
              <a:noAutofit/>
            </a:bodyPr>
            <a:lstStyle>
              <a:defPPr>
                <a:defRPr lang="en-US"/>
              </a:defPPr>
              <a:lvl1pPr indent="0">
                <a:lnSpc>
                  <a:spcPct val="90000"/>
                </a:lnSpc>
                <a:spcBef>
                  <a:spcPts val="1000"/>
                </a:spcBef>
                <a:buFont typeface="Arial" panose="020B0604020202020204" pitchFamily="34" charset="0"/>
                <a:buNone/>
                <a:defRPr sz="1700" b="1" i="1">
                  <a:solidFill>
                    <a:schemeClr val="accent6">
                      <a:lumMod val="50000"/>
                    </a:schemeClr>
                  </a:solidFill>
                  <a:latin typeface="Arial" panose="020B0604020202020204" pitchFamily="34" charset="0"/>
                  <a:cs typeface="Arial" panose="020B0604020202020204" pitchFamily="34" charset="0"/>
                </a:defRPr>
              </a:lvl1pPr>
              <a:lvl2pPr indent="0">
                <a:lnSpc>
                  <a:spcPct val="90000"/>
                </a:lnSpc>
                <a:spcBef>
                  <a:spcPts val="500"/>
                </a:spcBef>
                <a:buFont typeface="Arial" panose="020B0604020202020204" pitchFamily="34" charset="0"/>
                <a:buNone/>
                <a:defRPr sz="1400">
                  <a:latin typeface="Arial" panose="020B0604020202020204" pitchFamily="34" charset="0"/>
                  <a:cs typeface="Arial" panose="020B0604020202020204" pitchFamily="34" charset="0"/>
                </a:defRPr>
              </a:lvl2pPr>
              <a:lvl3pPr indent="0">
                <a:lnSpc>
                  <a:spcPct val="90000"/>
                </a:lnSpc>
                <a:spcBef>
                  <a:spcPts val="500"/>
                </a:spcBef>
                <a:buFont typeface="Arial" panose="020B0604020202020204" pitchFamily="34" charset="0"/>
                <a:buNone/>
                <a:defRPr sz="1200">
                  <a:latin typeface="Arial" panose="020B0604020202020204" pitchFamily="34" charset="0"/>
                  <a:cs typeface="Arial" panose="020B0604020202020204" pitchFamily="34" charset="0"/>
                </a:defRPr>
              </a:lvl3pPr>
              <a:lvl4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4pPr>
              <a:lvl5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en-US" b="0" i="0" dirty="0">
                  <a:solidFill>
                    <a:schemeClr val="tx1"/>
                  </a:solidFill>
                </a:rPr>
                <a:t>Click </a:t>
              </a:r>
              <a:r>
                <a:rPr lang="en-US" i="0" dirty="0">
                  <a:solidFill>
                    <a:schemeClr val="accent3"/>
                  </a:solidFill>
                </a:rPr>
                <a:t>Technical Assistance </a:t>
              </a:r>
              <a:r>
                <a:rPr lang="en-US" b="0" i="0" dirty="0">
                  <a:solidFill>
                    <a:schemeClr val="tx1"/>
                  </a:solidFill>
                </a:rPr>
                <a:t>for the TA page</a:t>
              </a:r>
              <a:r>
                <a:rPr lang="en-US" i="0" dirty="0">
                  <a:solidFill>
                    <a:schemeClr val="tx1"/>
                  </a:solidFill>
                </a:rPr>
                <a:t>. </a:t>
              </a:r>
            </a:p>
          </p:txBody>
        </p:sp>
        <p:sp>
          <p:nvSpPr>
            <p:cNvPr id="28" name="Oval 27">
              <a:extLst>
                <a:ext uri="{FF2B5EF4-FFF2-40B4-BE49-F238E27FC236}">
                  <a16:creationId xmlns:a16="http://schemas.microsoft.com/office/drawing/2014/main" id="{C16B0A76-E8A2-6DD7-A3F4-377AAFC6DCA4}"/>
                </a:ext>
              </a:extLst>
            </p:cNvPr>
            <p:cNvSpPr/>
            <p:nvPr/>
          </p:nvSpPr>
          <p:spPr>
            <a:xfrm>
              <a:off x="7122446" y="4180793"/>
              <a:ext cx="520160" cy="530226"/>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4</a:t>
              </a:r>
            </a:p>
          </p:txBody>
        </p:sp>
        <p:pic>
          <p:nvPicPr>
            <p:cNvPr id="29" name="Graphic 28" descr="Arrow: Clockwise curve with solid fill">
              <a:extLst>
                <a:ext uri="{FF2B5EF4-FFF2-40B4-BE49-F238E27FC236}">
                  <a16:creationId xmlns:a16="http://schemas.microsoft.com/office/drawing/2014/main" id="{63ED1848-4879-EBDD-D4D9-A7F8BE1C05B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4738340">
              <a:off x="7537949" y="4007252"/>
              <a:ext cx="854922" cy="854922"/>
            </a:xfrm>
            <a:prstGeom prst="rect">
              <a:avLst/>
            </a:prstGeom>
          </p:spPr>
        </p:pic>
      </p:grpSp>
      <p:grpSp>
        <p:nvGrpSpPr>
          <p:cNvPr id="25" name="Group 24">
            <a:extLst>
              <a:ext uri="{FF2B5EF4-FFF2-40B4-BE49-F238E27FC236}">
                <a16:creationId xmlns:a16="http://schemas.microsoft.com/office/drawing/2014/main" id="{27B00E17-FA45-B916-E4C9-BADA9DE05E4C}"/>
              </a:ext>
            </a:extLst>
          </p:cNvPr>
          <p:cNvGrpSpPr/>
          <p:nvPr/>
        </p:nvGrpSpPr>
        <p:grpSpPr>
          <a:xfrm>
            <a:off x="7983056" y="2843968"/>
            <a:ext cx="3942411" cy="1252417"/>
            <a:chOff x="7983056" y="2843968"/>
            <a:chExt cx="3942411" cy="1252417"/>
          </a:xfrm>
        </p:grpSpPr>
        <p:pic>
          <p:nvPicPr>
            <p:cNvPr id="19" name="Graphic 18" descr="Arrow: Counter-clockwise curve with solid fill">
              <a:extLst>
                <a:ext uri="{FF2B5EF4-FFF2-40B4-BE49-F238E27FC236}">
                  <a16:creationId xmlns:a16="http://schemas.microsoft.com/office/drawing/2014/main" id="{581E1671-B754-E3C2-D08F-A7F997EF4A6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15461393">
              <a:off x="7983056" y="3143640"/>
              <a:ext cx="952745" cy="952745"/>
            </a:xfrm>
            <a:prstGeom prst="rect">
              <a:avLst/>
            </a:prstGeom>
          </p:spPr>
        </p:pic>
        <p:sp>
          <p:nvSpPr>
            <p:cNvPr id="22" name="Text Placeholder 3">
              <a:extLst>
                <a:ext uri="{FF2B5EF4-FFF2-40B4-BE49-F238E27FC236}">
                  <a16:creationId xmlns:a16="http://schemas.microsoft.com/office/drawing/2014/main" id="{D24CADB0-80EC-BF20-0152-AA433F5A7F39}"/>
                </a:ext>
              </a:extLst>
            </p:cNvPr>
            <p:cNvSpPr txBox="1">
              <a:spLocks/>
            </p:cNvSpPr>
            <p:nvPr/>
          </p:nvSpPr>
          <p:spPr>
            <a:xfrm>
              <a:off x="8821482" y="2990219"/>
              <a:ext cx="3103985" cy="877561"/>
            </a:xfrm>
            <a:prstGeom prst="rect">
              <a:avLst/>
            </a:prstGeom>
            <a:solidFill>
              <a:schemeClr val="accent2">
                <a:lumMod val="20000"/>
                <a:lumOff val="80000"/>
              </a:schemeClr>
            </a:solidFill>
            <a:ln w="19050">
              <a:solidFill>
                <a:schemeClr val="accent6">
                  <a:lumMod val="50000"/>
                </a:schemeClr>
              </a:solidFill>
            </a:ln>
          </p:spPr>
          <p:txBody>
            <a:bodyPr vert="horz" lIns="91440" tIns="45720" rIns="91440" bIns="45720" rtlCol="0" anchor="ctr">
              <a:noAutofit/>
            </a:bodyPr>
            <a:lstStyle>
              <a:defPPr>
                <a:defRPr lang="en-US"/>
              </a:defPPr>
              <a:lvl1pPr indent="0">
                <a:lnSpc>
                  <a:spcPct val="90000"/>
                </a:lnSpc>
                <a:spcBef>
                  <a:spcPts val="1000"/>
                </a:spcBef>
                <a:buFont typeface="Arial" panose="020B0604020202020204" pitchFamily="34" charset="0"/>
                <a:buNone/>
                <a:defRPr sz="1700" b="1" i="1">
                  <a:solidFill>
                    <a:schemeClr val="accent6">
                      <a:lumMod val="50000"/>
                    </a:schemeClr>
                  </a:solidFill>
                  <a:latin typeface="Arial" panose="020B0604020202020204" pitchFamily="34" charset="0"/>
                  <a:cs typeface="Arial" panose="020B0604020202020204" pitchFamily="34" charset="0"/>
                </a:defRPr>
              </a:lvl1pPr>
              <a:lvl2pPr indent="0">
                <a:lnSpc>
                  <a:spcPct val="90000"/>
                </a:lnSpc>
                <a:spcBef>
                  <a:spcPts val="500"/>
                </a:spcBef>
                <a:buFont typeface="Arial" panose="020B0604020202020204" pitchFamily="34" charset="0"/>
                <a:buNone/>
                <a:defRPr sz="1400">
                  <a:latin typeface="Arial" panose="020B0604020202020204" pitchFamily="34" charset="0"/>
                  <a:cs typeface="Arial" panose="020B0604020202020204" pitchFamily="34" charset="0"/>
                </a:defRPr>
              </a:lvl2pPr>
              <a:lvl3pPr indent="0">
                <a:lnSpc>
                  <a:spcPct val="90000"/>
                </a:lnSpc>
                <a:spcBef>
                  <a:spcPts val="500"/>
                </a:spcBef>
                <a:buFont typeface="Arial" panose="020B0604020202020204" pitchFamily="34" charset="0"/>
                <a:buNone/>
                <a:defRPr sz="1200">
                  <a:latin typeface="Arial" panose="020B0604020202020204" pitchFamily="34" charset="0"/>
                  <a:cs typeface="Arial" panose="020B0604020202020204" pitchFamily="34" charset="0"/>
                </a:defRPr>
              </a:lvl3pPr>
              <a:lvl4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4pPr>
              <a:lvl5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en-US" b="0" i="0" dirty="0">
                  <a:solidFill>
                    <a:schemeClr val="tx1"/>
                  </a:solidFill>
                </a:rPr>
                <a:t>Click </a:t>
              </a:r>
              <a:r>
                <a:rPr lang="en-US" i="0" dirty="0">
                  <a:solidFill>
                    <a:schemeClr val="accent1"/>
                  </a:solidFill>
                </a:rPr>
                <a:t>Submit Performance Report </a:t>
              </a:r>
              <a:r>
                <a:rPr lang="en-US" i="0" dirty="0">
                  <a:solidFill>
                    <a:schemeClr val="tx1"/>
                  </a:solidFill>
                </a:rPr>
                <a:t>to upload reports </a:t>
              </a:r>
              <a:r>
                <a:rPr lang="en-US" b="0" i="0" dirty="0">
                  <a:solidFill>
                    <a:schemeClr val="tx1"/>
                  </a:solidFill>
                </a:rPr>
                <a:t>and other documents. </a:t>
              </a:r>
            </a:p>
          </p:txBody>
        </p:sp>
        <p:sp>
          <p:nvSpPr>
            <p:cNvPr id="27" name="Oval 26">
              <a:extLst>
                <a:ext uri="{FF2B5EF4-FFF2-40B4-BE49-F238E27FC236}">
                  <a16:creationId xmlns:a16="http://schemas.microsoft.com/office/drawing/2014/main" id="{BC354596-9D34-24EC-3B00-86A473144B4F}"/>
                </a:ext>
              </a:extLst>
            </p:cNvPr>
            <p:cNvSpPr/>
            <p:nvPr/>
          </p:nvSpPr>
          <p:spPr>
            <a:xfrm>
              <a:off x="8325845" y="2843968"/>
              <a:ext cx="520160" cy="530226"/>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3</a:t>
              </a:r>
            </a:p>
          </p:txBody>
        </p:sp>
      </p:grpSp>
      <p:pic>
        <p:nvPicPr>
          <p:cNvPr id="76" name="Audio 75">
            <a:hlinkClick r:id="" action="ppaction://media"/>
            <a:extLst>
              <a:ext uri="{FF2B5EF4-FFF2-40B4-BE49-F238E27FC236}">
                <a16:creationId xmlns:a16="http://schemas.microsoft.com/office/drawing/2014/main" id="{97FBE627-BC9C-EB33-B11D-AC029DEF267B}"/>
              </a:ext>
            </a:extLst>
          </p:cNvPr>
          <p:cNvPicPr>
            <a:picLocks noChangeAspect="1"/>
          </p:cNvPicPr>
          <p:nvPr>
            <a:audioFile r:link="rId3"/>
            <p:extLst>
              <p:ext uri="{DAA4B4D4-6D71-4841-9C94-3DE7FCFB9230}">
                <p14:media xmlns:p14="http://schemas.microsoft.com/office/powerpoint/2010/main" r:embed="rId2"/>
              </p:ext>
            </p:extLst>
          </p:nvPr>
        </p:nvPicPr>
        <p:blipFill>
          <a:blip r:embed="rId19"/>
          <a:srcRect l="-325000" t="-160938" r="-325000" b="-160938"/>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1006404608"/>
      </p:ext>
    </p:extLst>
  </p:cSld>
  <p:clrMapOvr>
    <a:masterClrMapping/>
  </p:clrMapOvr>
  <mc:AlternateContent xmlns:mc="http://schemas.openxmlformats.org/markup-compatibility/2006" xmlns:p14="http://schemas.microsoft.com/office/powerpoint/2010/main">
    <mc:Choice Requires="p14">
      <p:transition spd="slow" p14:dur="2000" advTm="52358"/>
    </mc:Choice>
    <mc:Fallback xmlns="">
      <p:transition spd="slow" advTm="52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7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34B86C-5E1E-BAC9-966C-42789328356B}"/>
              </a:ext>
            </a:extLst>
          </p:cNvPr>
          <p:cNvPicPr>
            <a:picLocks noChangeAspect="1"/>
          </p:cNvPicPr>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l="11327" t="17157" r="71943" b="68019"/>
          <a:stretch/>
        </p:blipFill>
        <p:spPr>
          <a:xfrm>
            <a:off x="351200" y="228218"/>
            <a:ext cx="1495985" cy="1325563"/>
          </a:xfrm>
          <a:prstGeom prst="rect">
            <a:avLst/>
          </a:prstGeom>
        </p:spPr>
      </p:pic>
      <p:sp>
        <p:nvSpPr>
          <p:cNvPr id="2" name="Title 1">
            <a:extLst>
              <a:ext uri="{FF2B5EF4-FFF2-40B4-BE49-F238E27FC236}">
                <a16:creationId xmlns:a16="http://schemas.microsoft.com/office/drawing/2014/main" id="{506979E7-7088-0458-C601-0D55BCAE7374}"/>
              </a:ext>
            </a:extLst>
          </p:cNvPr>
          <p:cNvSpPr>
            <a:spLocks noGrp="1"/>
          </p:cNvSpPr>
          <p:nvPr>
            <p:ph type="title"/>
          </p:nvPr>
        </p:nvSpPr>
        <p:spPr>
          <a:xfrm>
            <a:off x="1637667" y="192648"/>
            <a:ext cx="10515600" cy="1325563"/>
          </a:xfrm>
        </p:spPr>
        <p:txBody>
          <a:bodyPr/>
          <a:lstStyle/>
          <a:p>
            <a:r>
              <a:rPr lang="en-US"/>
              <a:t>Contracts</a:t>
            </a:r>
          </a:p>
        </p:txBody>
      </p:sp>
      <p:sp>
        <p:nvSpPr>
          <p:cNvPr id="5" name="Footer Placeholder 4">
            <a:extLst>
              <a:ext uri="{FF2B5EF4-FFF2-40B4-BE49-F238E27FC236}">
                <a16:creationId xmlns:a16="http://schemas.microsoft.com/office/drawing/2014/main" id="{329605CE-7E6D-3DB3-0A85-CC63C8919E9C}"/>
              </a:ext>
            </a:extLst>
          </p:cNvPr>
          <p:cNvSpPr>
            <a:spLocks noGrp="1"/>
          </p:cNvSpPr>
          <p:nvPr>
            <p:ph type="ftr" sz="quarter" idx="3"/>
          </p:nvPr>
        </p:nvSpPr>
        <p:spPr/>
        <p:txBody>
          <a:bodyPr/>
          <a:lstStyle/>
          <a:p>
            <a:pPr algn="l"/>
            <a:r>
              <a:rPr lang="en-US"/>
              <a:t>Maine CDC Office of Population Health Equity</a:t>
            </a:r>
          </a:p>
        </p:txBody>
      </p:sp>
      <p:sp>
        <p:nvSpPr>
          <p:cNvPr id="6" name="Slide Number Placeholder 5">
            <a:extLst>
              <a:ext uri="{FF2B5EF4-FFF2-40B4-BE49-F238E27FC236}">
                <a16:creationId xmlns:a16="http://schemas.microsoft.com/office/drawing/2014/main" id="{B83FD86D-79CC-2A66-2CCB-0129799BCF4B}"/>
              </a:ext>
            </a:extLst>
          </p:cNvPr>
          <p:cNvSpPr>
            <a:spLocks noGrp="1"/>
          </p:cNvSpPr>
          <p:nvPr>
            <p:ph type="sldNum" sz="quarter" idx="4"/>
          </p:nvPr>
        </p:nvSpPr>
        <p:spPr/>
        <p:txBody>
          <a:bodyPr/>
          <a:lstStyle/>
          <a:p>
            <a:fld id="{960B85FE-ED6D-4395-80A0-C6A78F270318}" type="slidenum">
              <a:rPr lang="en-US" smtClean="0"/>
              <a:t>6</a:t>
            </a:fld>
            <a:endParaRPr lang="en-US"/>
          </a:p>
        </p:txBody>
      </p:sp>
      <p:pic>
        <p:nvPicPr>
          <p:cNvPr id="12" name="Picture 11">
            <a:extLst>
              <a:ext uri="{FF2B5EF4-FFF2-40B4-BE49-F238E27FC236}">
                <a16:creationId xmlns:a16="http://schemas.microsoft.com/office/drawing/2014/main" id="{E743B20E-9892-2A65-F0DE-2E552DA4C50D}"/>
              </a:ext>
            </a:extLst>
          </p:cNvPr>
          <p:cNvPicPr>
            <a:picLocks noChangeAspect="1"/>
          </p:cNvPicPr>
          <p:nvPr/>
        </p:nvPicPr>
        <p:blipFill>
          <a:blip r:embed="rId7"/>
          <a:stretch>
            <a:fillRect/>
          </a:stretch>
        </p:blipFill>
        <p:spPr>
          <a:xfrm>
            <a:off x="427401" y="2026269"/>
            <a:ext cx="11592560" cy="4089484"/>
          </a:xfrm>
          <a:prstGeom prst="rect">
            <a:avLst/>
          </a:prstGeom>
          <a:ln w="28575">
            <a:solidFill>
              <a:schemeClr val="accent2"/>
            </a:solidFill>
          </a:ln>
        </p:spPr>
      </p:pic>
      <p:grpSp>
        <p:nvGrpSpPr>
          <p:cNvPr id="4" name="Group 3">
            <a:extLst>
              <a:ext uri="{FF2B5EF4-FFF2-40B4-BE49-F238E27FC236}">
                <a16:creationId xmlns:a16="http://schemas.microsoft.com/office/drawing/2014/main" id="{291CF781-80AE-59F0-907F-F7D21F5CB4CB}"/>
              </a:ext>
            </a:extLst>
          </p:cNvPr>
          <p:cNvGrpSpPr/>
          <p:nvPr/>
        </p:nvGrpSpPr>
        <p:grpSpPr>
          <a:xfrm>
            <a:off x="684764" y="1956967"/>
            <a:ext cx="8539623" cy="828856"/>
            <a:chOff x="684764" y="1956967"/>
            <a:chExt cx="8539623" cy="828856"/>
          </a:xfrm>
        </p:grpSpPr>
        <p:sp>
          <p:nvSpPr>
            <p:cNvPr id="14" name="Text Placeholder 3">
              <a:extLst>
                <a:ext uri="{FF2B5EF4-FFF2-40B4-BE49-F238E27FC236}">
                  <a16:creationId xmlns:a16="http://schemas.microsoft.com/office/drawing/2014/main" id="{664FC093-012C-9EA7-902D-5C9005B3270D}"/>
                </a:ext>
              </a:extLst>
            </p:cNvPr>
            <p:cNvSpPr txBox="1">
              <a:spLocks/>
            </p:cNvSpPr>
            <p:nvPr/>
          </p:nvSpPr>
          <p:spPr>
            <a:xfrm>
              <a:off x="1341456" y="2057881"/>
              <a:ext cx="7882931" cy="370930"/>
            </a:xfrm>
            <a:prstGeom prst="rect">
              <a:avLst/>
            </a:prstGeom>
            <a:solidFill>
              <a:schemeClr val="accent2">
                <a:lumMod val="20000"/>
                <a:lumOff val="80000"/>
              </a:schemeClr>
            </a:solidFill>
            <a:ln w="19050">
              <a:solidFill>
                <a:schemeClr val="accent6">
                  <a:lumMod val="50000"/>
                </a:schemeClr>
              </a:solidFill>
            </a:ln>
          </p:spPr>
          <p:txBody>
            <a:bodyPr vert="horz" lIns="91440" tIns="45720" rIns="91440" bIns="45720" rtlCol="0" anchor="ctr">
              <a:noAutofit/>
            </a:bodyPr>
            <a:lstStyle>
              <a:defPPr>
                <a:defRPr lang="en-US"/>
              </a:defPPr>
              <a:lvl1pPr indent="0">
                <a:lnSpc>
                  <a:spcPct val="90000"/>
                </a:lnSpc>
                <a:spcBef>
                  <a:spcPts val="1000"/>
                </a:spcBef>
                <a:buFont typeface="Arial" panose="020B0604020202020204" pitchFamily="34" charset="0"/>
                <a:buNone/>
                <a:defRPr sz="1700" b="1" i="1">
                  <a:solidFill>
                    <a:schemeClr val="accent6">
                      <a:lumMod val="50000"/>
                    </a:schemeClr>
                  </a:solidFill>
                  <a:latin typeface="Arial" panose="020B0604020202020204" pitchFamily="34" charset="0"/>
                  <a:cs typeface="Arial" panose="020B0604020202020204" pitchFamily="34" charset="0"/>
                </a:defRPr>
              </a:lvl1pPr>
              <a:lvl2pPr indent="0">
                <a:lnSpc>
                  <a:spcPct val="90000"/>
                </a:lnSpc>
                <a:spcBef>
                  <a:spcPts val="500"/>
                </a:spcBef>
                <a:buFont typeface="Arial" panose="020B0604020202020204" pitchFamily="34" charset="0"/>
                <a:buNone/>
                <a:defRPr sz="1400">
                  <a:latin typeface="Arial" panose="020B0604020202020204" pitchFamily="34" charset="0"/>
                  <a:cs typeface="Arial" panose="020B0604020202020204" pitchFamily="34" charset="0"/>
                </a:defRPr>
              </a:lvl2pPr>
              <a:lvl3pPr indent="0">
                <a:lnSpc>
                  <a:spcPct val="90000"/>
                </a:lnSpc>
                <a:spcBef>
                  <a:spcPts val="500"/>
                </a:spcBef>
                <a:buFont typeface="Arial" panose="020B0604020202020204" pitchFamily="34" charset="0"/>
                <a:buNone/>
                <a:defRPr sz="1200">
                  <a:latin typeface="Arial" panose="020B0604020202020204" pitchFamily="34" charset="0"/>
                  <a:cs typeface="Arial" panose="020B0604020202020204" pitchFamily="34" charset="0"/>
                </a:defRPr>
              </a:lvl3pPr>
              <a:lvl4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4pPr>
              <a:lvl5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en-US" b="0" i="0" dirty="0">
                  <a:solidFill>
                    <a:schemeClr val="tx1"/>
                  </a:solidFill>
                </a:rPr>
                <a:t>Click on the section headers </a:t>
              </a:r>
              <a:r>
                <a:rPr lang="en-US" i="0" dirty="0">
                  <a:solidFill>
                    <a:schemeClr val="accent6"/>
                  </a:solidFill>
                </a:rPr>
                <a:t>to sort by contract, amount, dates, alerts, etc.</a:t>
              </a:r>
            </a:p>
          </p:txBody>
        </p:sp>
        <p:pic>
          <p:nvPicPr>
            <p:cNvPr id="15" name="Graphic 14" descr="Arrow: Counter-clockwise curve with solid fill">
              <a:extLst>
                <a:ext uri="{FF2B5EF4-FFF2-40B4-BE49-F238E27FC236}">
                  <a16:creationId xmlns:a16="http://schemas.microsoft.com/office/drawing/2014/main" id="{A391EE44-64A9-2F4C-08A4-68980703116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4895297">
              <a:off x="684764" y="1956967"/>
              <a:ext cx="828856" cy="828856"/>
            </a:xfrm>
            <a:prstGeom prst="rect">
              <a:avLst/>
            </a:prstGeom>
          </p:spPr>
        </p:pic>
      </p:grpSp>
      <p:grpSp>
        <p:nvGrpSpPr>
          <p:cNvPr id="8" name="Group 7">
            <a:extLst>
              <a:ext uri="{FF2B5EF4-FFF2-40B4-BE49-F238E27FC236}">
                <a16:creationId xmlns:a16="http://schemas.microsoft.com/office/drawing/2014/main" id="{08CD2754-AC96-3DBD-13E1-1C8BBCDB40C0}"/>
              </a:ext>
            </a:extLst>
          </p:cNvPr>
          <p:cNvGrpSpPr/>
          <p:nvPr/>
        </p:nvGrpSpPr>
        <p:grpSpPr>
          <a:xfrm>
            <a:off x="8471164" y="575962"/>
            <a:ext cx="3207189" cy="1546980"/>
            <a:chOff x="8471164" y="575962"/>
            <a:chExt cx="3207189" cy="1546980"/>
          </a:xfrm>
        </p:grpSpPr>
        <p:sp>
          <p:nvSpPr>
            <p:cNvPr id="18" name="Text Placeholder 3">
              <a:extLst>
                <a:ext uri="{FF2B5EF4-FFF2-40B4-BE49-F238E27FC236}">
                  <a16:creationId xmlns:a16="http://schemas.microsoft.com/office/drawing/2014/main" id="{4F4DC0AA-C49D-77D9-AB0C-5A94941E5320}"/>
                </a:ext>
              </a:extLst>
            </p:cNvPr>
            <p:cNvSpPr txBox="1">
              <a:spLocks/>
            </p:cNvSpPr>
            <p:nvPr/>
          </p:nvSpPr>
          <p:spPr>
            <a:xfrm>
              <a:off x="8471164" y="575962"/>
              <a:ext cx="3207189" cy="823422"/>
            </a:xfrm>
            <a:prstGeom prst="rect">
              <a:avLst/>
            </a:prstGeom>
            <a:solidFill>
              <a:schemeClr val="accent2">
                <a:lumMod val="20000"/>
                <a:lumOff val="80000"/>
              </a:schemeClr>
            </a:solidFill>
            <a:ln w="19050">
              <a:solidFill>
                <a:schemeClr val="accent6">
                  <a:lumMod val="50000"/>
                </a:schemeClr>
              </a:solidFill>
            </a:ln>
          </p:spPr>
          <p:txBody>
            <a:bodyPr vert="horz" lIns="91440" tIns="45720" rIns="91440" bIns="45720" rtlCol="0" anchor="ctr">
              <a:noAutofit/>
            </a:bodyPr>
            <a:lstStyle>
              <a:defPPr>
                <a:defRPr lang="en-US"/>
              </a:defPPr>
              <a:lvl1pPr indent="0">
                <a:lnSpc>
                  <a:spcPct val="90000"/>
                </a:lnSpc>
                <a:spcBef>
                  <a:spcPts val="1000"/>
                </a:spcBef>
                <a:buFont typeface="Arial" panose="020B0604020202020204" pitchFamily="34" charset="0"/>
                <a:buNone/>
                <a:defRPr sz="1700" b="1" i="1">
                  <a:solidFill>
                    <a:schemeClr val="accent6">
                      <a:lumMod val="50000"/>
                    </a:schemeClr>
                  </a:solidFill>
                  <a:latin typeface="Arial" panose="020B0604020202020204" pitchFamily="34" charset="0"/>
                  <a:cs typeface="Arial" panose="020B0604020202020204" pitchFamily="34" charset="0"/>
                </a:defRPr>
              </a:lvl1pPr>
              <a:lvl2pPr indent="0">
                <a:lnSpc>
                  <a:spcPct val="90000"/>
                </a:lnSpc>
                <a:spcBef>
                  <a:spcPts val="500"/>
                </a:spcBef>
                <a:buFont typeface="Arial" panose="020B0604020202020204" pitchFamily="34" charset="0"/>
                <a:buNone/>
                <a:defRPr sz="1400">
                  <a:latin typeface="Arial" panose="020B0604020202020204" pitchFamily="34" charset="0"/>
                  <a:cs typeface="Arial" panose="020B0604020202020204" pitchFamily="34" charset="0"/>
                </a:defRPr>
              </a:lvl2pPr>
              <a:lvl3pPr indent="0">
                <a:lnSpc>
                  <a:spcPct val="90000"/>
                </a:lnSpc>
                <a:spcBef>
                  <a:spcPts val="500"/>
                </a:spcBef>
                <a:buFont typeface="Arial" panose="020B0604020202020204" pitchFamily="34" charset="0"/>
                <a:buNone/>
                <a:defRPr sz="1200">
                  <a:latin typeface="Arial" panose="020B0604020202020204" pitchFamily="34" charset="0"/>
                  <a:cs typeface="Arial" panose="020B0604020202020204" pitchFamily="34" charset="0"/>
                </a:defRPr>
              </a:lvl3pPr>
              <a:lvl4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4pPr>
              <a:lvl5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en-US" b="0" i="0">
                  <a:solidFill>
                    <a:schemeClr val="tx1"/>
                  </a:solidFill>
                </a:rPr>
                <a:t>Click the icons to </a:t>
              </a:r>
              <a:r>
                <a:rPr lang="en-US" i="0">
                  <a:solidFill>
                    <a:schemeClr val="accent6"/>
                  </a:solidFill>
                </a:rPr>
                <a:t>print, copy, or generate an Excel or CSV file </a:t>
              </a:r>
              <a:r>
                <a:rPr lang="en-US" b="0" i="0">
                  <a:solidFill>
                    <a:schemeClr val="tx1"/>
                  </a:solidFill>
                </a:rPr>
                <a:t>of the tables. </a:t>
              </a:r>
            </a:p>
          </p:txBody>
        </p:sp>
        <p:pic>
          <p:nvPicPr>
            <p:cNvPr id="19" name="Graphic 18" descr="Arrow: Clockwise curve with solid fill">
              <a:extLst>
                <a:ext uri="{FF2B5EF4-FFF2-40B4-BE49-F238E27FC236}">
                  <a16:creationId xmlns:a16="http://schemas.microsoft.com/office/drawing/2014/main" id="{36F60EA4-417A-2CA3-4F59-E1E50D2ECA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0800000">
              <a:off x="9847825" y="1330542"/>
              <a:ext cx="792400" cy="792400"/>
            </a:xfrm>
            <a:prstGeom prst="rect">
              <a:avLst/>
            </a:prstGeom>
          </p:spPr>
        </p:pic>
      </p:grpSp>
      <p:grpSp>
        <p:nvGrpSpPr>
          <p:cNvPr id="7" name="Group 6">
            <a:extLst>
              <a:ext uri="{FF2B5EF4-FFF2-40B4-BE49-F238E27FC236}">
                <a16:creationId xmlns:a16="http://schemas.microsoft.com/office/drawing/2014/main" id="{4B882867-A0BF-BAA0-2032-9041CA9EE4B0}"/>
              </a:ext>
            </a:extLst>
          </p:cNvPr>
          <p:cNvGrpSpPr/>
          <p:nvPr/>
        </p:nvGrpSpPr>
        <p:grpSpPr>
          <a:xfrm>
            <a:off x="7002211" y="3202283"/>
            <a:ext cx="4707775" cy="1128924"/>
            <a:chOff x="7002211" y="3202283"/>
            <a:chExt cx="4707775" cy="1128924"/>
          </a:xfrm>
        </p:grpSpPr>
        <p:sp>
          <p:nvSpPr>
            <p:cNvPr id="20" name="Text Placeholder 3">
              <a:extLst>
                <a:ext uri="{FF2B5EF4-FFF2-40B4-BE49-F238E27FC236}">
                  <a16:creationId xmlns:a16="http://schemas.microsoft.com/office/drawing/2014/main" id="{45F0BBDB-389F-BE1C-BD86-736BDBADD6AF}"/>
                </a:ext>
              </a:extLst>
            </p:cNvPr>
            <p:cNvSpPr txBox="1">
              <a:spLocks/>
            </p:cNvSpPr>
            <p:nvPr/>
          </p:nvSpPr>
          <p:spPr>
            <a:xfrm>
              <a:off x="7002211" y="3202283"/>
              <a:ext cx="3904208" cy="602187"/>
            </a:xfrm>
            <a:prstGeom prst="rect">
              <a:avLst/>
            </a:prstGeom>
            <a:solidFill>
              <a:schemeClr val="accent2">
                <a:lumMod val="20000"/>
                <a:lumOff val="80000"/>
              </a:schemeClr>
            </a:solidFill>
            <a:ln w="19050">
              <a:solidFill>
                <a:schemeClr val="accent6">
                  <a:lumMod val="50000"/>
                </a:schemeClr>
              </a:solidFill>
            </a:ln>
          </p:spPr>
          <p:txBody>
            <a:bodyPr vert="horz" lIns="91440" tIns="45720" rIns="91440" bIns="45720" rtlCol="0" anchor="ctr">
              <a:noAutofit/>
            </a:bodyPr>
            <a:lstStyle>
              <a:defPPr>
                <a:defRPr lang="en-US"/>
              </a:defPPr>
              <a:lvl1pPr indent="0">
                <a:lnSpc>
                  <a:spcPct val="90000"/>
                </a:lnSpc>
                <a:spcBef>
                  <a:spcPts val="1000"/>
                </a:spcBef>
                <a:buFont typeface="Arial" panose="020B0604020202020204" pitchFamily="34" charset="0"/>
                <a:buNone/>
                <a:defRPr sz="1700" b="1" i="1">
                  <a:solidFill>
                    <a:schemeClr val="accent6">
                      <a:lumMod val="50000"/>
                    </a:schemeClr>
                  </a:solidFill>
                  <a:latin typeface="Arial" panose="020B0604020202020204" pitchFamily="34" charset="0"/>
                  <a:cs typeface="Arial" panose="020B0604020202020204" pitchFamily="34" charset="0"/>
                </a:defRPr>
              </a:lvl1pPr>
              <a:lvl2pPr indent="0">
                <a:lnSpc>
                  <a:spcPct val="90000"/>
                </a:lnSpc>
                <a:spcBef>
                  <a:spcPts val="500"/>
                </a:spcBef>
                <a:buFont typeface="Arial" panose="020B0604020202020204" pitchFamily="34" charset="0"/>
                <a:buNone/>
                <a:defRPr sz="1400">
                  <a:latin typeface="Arial" panose="020B0604020202020204" pitchFamily="34" charset="0"/>
                  <a:cs typeface="Arial" panose="020B0604020202020204" pitchFamily="34" charset="0"/>
                </a:defRPr>
              </a:lvl2pPr>
              <a:lvl3pPr indent="0">
                <a:lnSpc>
                  <a:spcPct val="90000"/>
                </a:lnSpc>
                <a:spcBef>
                  <a:spcPts val="500"/>
                </a:spcBef>
                <a:buFont typeface="Arial" panose="020B0604020202020204" pitchFamily="34" charset="0"/>
                <a:buNone/>
                <a:defRPr sz="1200">
                  <a:latin typeface="Arial" panose="020B0604020202020204" pitchFamily="34" charset="0"/>
                  <a:cs typeface="Arial" panose="020B0604020202020204" pitchFamily="34" charset="0"/>
                </a:defRPr>
              </a:lvl3pPr>
              <a:lvl4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4pPr>
              <a:lvl5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en-US" b="0" i="0">
                  <a:solidFill>
                    <a:schemeClr val="tx1"/>
                  </a:solidFill>
                </a:rPr>
                <a:t>Click on the alert cell to see more </a:t>
              </a:r>
              <a:r>
                <a:rPr lang="en-US" i="0">
                  <a:solidFill>
                    <a:schemeClr val="accent6"/>
                  </a:solidFill>
                </a:rPr>
                <a:t>information about the alert.</a:t>
              </a:r>
            </a:p>
          </p:txBody>
        </p:sp>
        <p:pic>
          <p:nvPicPr>
            <p:cNvPr id="21" name="Graphic 20" descr="Arrow: Clockwise curve with solid fill">
              <a:extLst>
                <a:ext uri="{FF2B5EF4-FFF2-40B4-BE49-F238E27FC236}">
                  <a16:creationId xmlns:a16="http://schemas.microsoft.com/office/drawing/2014/main" id="{A5AB7C09-1D29-202F-E692-5028B726719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0800000">
              <a:off x="10849860" y="3471081"/>
              <a:ext cx="860126" cy="860126"/>
            </a:xfrm>
            <a:prstGeom prst="rect">
              <a:avLst/>
            </a:prstGeom>
          </p:spPr>
        </p:pic>
      </p:grpSp>
      <p:sp>
        <p:nvSpPr>
          <p:cNvPr id="16" name="Text Placeholder 3">
            <a:extLst>
              <a:ext uri="{FF2B5EF4-FFF2-40B4-BE49-F238E27FC236}">
                <a16:creationId xmlns:a16="http://schemas.microsoft.com/office/drawing/2014/main" id="{7388E419-5AEC-B49C-3AC0-8ECEB083417A}"/>
              </a:ext>
            </a:extLst>
          </p:cNvPr>
          <p:cNvSpPr txBox="1">
            <a:spLocks/>
          </p:cNvSpPr>
          <p:nvPr/>
        </p:nvSpPr>
        <p:spPr>
          <a:xfrm>
            <a:off x="1637667" y="1221842"/>
            <a:ext cx="6873415" cy="663878"/>
          </a:xfrm>
          <a:prstGeom prst="rect">
            <a:avLst/>
          </a:prstGeom>
          <a:no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b="1" dirty="0"/>
              <a:t>View all your OPHE contracts by number, program, type, amounts, status, dates, and key alerts.</a:t>
            </a:r>
          </a:p>
        </p:txBody>
      </p:sp>
      <p:pic>
        <p:nvPicPr>
          <p:cNvPr id="39" name="Audio 38">
            <a:hlinkClick r:id="" action="ppaction://media"/>
            <a:extLst>
              <a:ext uri="{FF2B5EF4-FFF2-40B4-BE49-F238E27FC236}">
                <a16:creationId xmlns:a16="http://schemas.microsoft.com/office/drawing/2014/main" id="{F27CD5CC-AF05-9A1F-3710-896B70AB4415}"/>
              </a:ext>
            </a:extLst>
          </p:cNvPr>
          <p:cNvPicPr>
            <a:picLocks noChangeAspect="1"/>
          </p:cNvPicPr>
          <p:nvPr>
            <a:audioFile r:link="rId3"/>
            <p:extLst>
              <p:ext uri="{DAA4B4D4-6D71-4841-9C94-3DE7FCFB9230}">
                <p14:media xmlns:p14="http://schemas.microsoft.com/office/powerpoint/2010/main" r:embed="rId2"/>
              </p:ext>
            </p:extLst>
          </p:nvPr>
        </p:nvPicPr>
        <p:blipFill>
          <a:blip r:embed="rId12"/>
          <a:srcRect l="-325000" t="-160938" r="-325000" b="-160938"/>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820003270"/>
      </p:ext>
    </p:extLst>
  </p:cSld>
  <p:clrMapOvr>
    <a:masterClrMapping/>
  </p:clrMapOvr>
  <mc:AlternateContent xmlns:mc="http://schemas.openxmlformats.org/markup-compatibility/2006" xmlns:p14="http://schemas.microsoft.com/office/powerpoint/2010/main">
    <mc:Choice Requires="p14">
      <p:transition spd="slow" p14:dur="2000" advTm="96456"/>
    </mc:Choice>
    <mc:Fallback xmlns="">
      <p:transition spd="slow" advTm="96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D90EBCE-92CC-5490-3E28-096CBB4D9366}"/>
              </a:ext>
            </a:extLst>
          </p:cNvPr>
          <p:cNvPicPr>
            <a:picLocks noChangeAspect="1"/>
          </p:cNvPicPr>
          <p:nvPr/>
        </p:nvPicPr>
        <p:blipFill>
          <a:blip r:embed="rId6"/>
          <a:stretch>
            <a:fillRect/>
          </a:stretch>
        </p:blipFill>
        <p:spPr>
          <a:xfrm>
            <a:off x="1562100" y="1880916"/>
            <a:ext cx="8734425" cy="3848034"/>
          </a:xfrm>
          <a:prstGeom prst="rect">
            <a:avLst/>
          </a:prstGeom>
          <a:ln w="28575">
            <a:solidFill>
              <a:schemeClr val="accent2"/>
            </a:solidFill>
          </a:ln>
        </p:spPr>
      </p:pic>
      <p:sp>
        <p:nvSpPr>
          <p:cNvPr id="2" name="Title 1">
            <a:extLst>
              <a:ext uri="{FF2B5EF4-FFF2-40B4-BE49-F238E27FC236}">
                <a16:creationId xmlns:a16="http://schemas.microsoft.com/office/drawing/2014/main" id="{506979E7-7088-0458-C601-0D55BCAE7374}"/>
              </a:ext>
            </a:extLst>
          </p:cNvPr>
          <p:cNvSpPr>
            <a:spLocks noGrp="1"/>
          </p:cNvSpPr>
          <p:nvPr>
            <p:ph type="title"/>
          </p:nvPr>
        </p:nvSpPr>
        <p:spPr>
          <a:xfrm>
            <a:off x="1391093" y="115143"/>
            <a:ext cx="10515600" cy="1325563"/>
          </a:xfrm>
          <a:solidFill>
            <a:srgbClr val="FFFFFF"/>
          </a:solidFill>
        </p:spPr>
        <p:txBody>
          <a:bodyPr/>
          <a:lstStyle/>
          <a:p>
            <a:r>
              <a:rPr lang="en-US" dirty="0"/>
              <a:t>Payments</a:t>
            </a:r>
          </a:p>
        </p:txBody>
      </p:sp>
      <p:sp>
        <p:nvSpPr>
          <p:cNvPr id="5" name="Footer Placeholder 4">
            <a:extLst>
              <a:ext uri="{FF2B5EF4-FFF2-40B4-BE49-F238E27FC236}">
                <a16:creationId xmlns:a16="http://schemas.microsoft.com/office/drawing/2014/main" id="{329605CE-7E6D-3DB3-0A85-CC63C8919E9C}"/>
              </a:ext>
            </a:extLst>
          </p:cNvPr>
          <p:cNvSpPr>
            <a:spLocks noGrp="1"/>
          </p:cNvSpPr>
          <p:nvPr>
            <p:ph type="ftr" sz="quarter" idx="3"/>
          </p:nvPr>
        </p:nvSpPr>
        <p:spPr/>
        <p:txBody>
          <a:bodyPr/>
          <a:lstStyle/>
          <a:p>
            <a:pPr algn="l"/>
            <a:r>
              <a:rPr lang="en-US"/>
              <a:t>Maine CDC Office of Population Health Equity</a:t>
            </a:r>
          </a:p>
        </p:txBody>
      </p:sp>
      <p:sp>
        <p:nvSpPr>
          <p:cNvPr id="6" name="Slide Number Placeholder 5">
            <a:extLst>
              <a:ext uri="{FF2B5EF4-FFF2-40B4-BE49-F238E27FC236}">
                <a16:creationId xmlns:a16="http://schemas.microsoft.com/office/drawing/2014/main" id="{B83FD86D-79CC-2A66-2CCB-0129799BCF4B}"/>
              </a:ext>
            </a:extLst>
          </p:cNvPr>
          <p:cNvSpPr>
            <a:spLocks noGrp="1"/>
          </p:cNvSpPr>
          <p:nvPr>
            <p:ph type="sldNum" sz="quarter" idx="4"/>
          </p:nvPr>
        </p:nvSpPr>
        <p:spPr/>
        <p:txBody>
          <a:bodyPr/>
          <a:lstStyle/>
          <a:p>
            <a:fld id="{960B85FE-ED6D-4395-80A0-C6A78F270318}" type="slidenum">
              <a:rPr lang="en-US" smtClean="0"/>
              <a:t>7</a:t>
            </a:fld>
            <a:endParaRPr lang="en-US"/>
          </a:p>
        </p:txBody>
      </p:sp>
      <p:sp>
        <p:nvSpPr>
          <p:cNvPr id="7" name="Text Placeholder 3">
            <a:extLst>
              <a:ext uri="{FF2B5EF4-FFF2-40B4-BE49-F238E27FC236}">
                <a16:creationId xmlns:a16="http://schemas.microsoft.com/office/drawing/2014/main" id="{53DAE6DD-CDB5-2A92-0C70-E0F516CC65E2}"/>
              </a:ext>
            </a:extLst>
          </p:cNvPr>
          <p:cNvSpPr txBox="1">
            <a:spLocks/>
          </p:cNvSpPr>
          <p:nvPr/>
        </p:nvSpPr>
        <p:spPr>
          <a:xfrm>
            <a:off x="1702259" y="1056176"/>
            <a:ext cx="8454105" cy="564790"/>
          </a:xfrm>
          <a:prstGeom prst="rect">
            <a:avLst/>
          </a:prstGeom>
          <a:solidFill>
            <a:srgbClr val="FFFFFF"/>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dirty="0"/>
              <a:t>View your OPHE payments by vendor invoice number,, dates, and amounts.</a:t>
            </a:r>
          </a:p>
        </p:txBody>
      </p:sp>
      <p:grpSp>
        <p:nvGrpSpPr>
          <p:cNvPr id="3" name="Group 2">
            <a:extLst>
              <a:ext uri="{FF2B5EF4-FFF2-40B4-BE49-F238E27FC236}">
                <a16:creationId xmlns:a16="http://schemas.microsoft.com/office/drawing/2014/main" id="{2F9C243D-E16C-7667-908F-75472E1E735F}"/>
              </a:ext>
            </a:extLst>
          </p:cNvPr>
          <p:cNvGrpSpPr/>
          <p:nvPr/>
        </p:nvGrpSpPr>
        <p:grpSpPr>
          <a:xfrm>
            <a:off x="996850" y="1623437"/>
            <a:ext cx="5999283" cy="1022948"/>
            <a:chOff x="996850" y="1623437"/>
            <a:chExt cx="5999283" cy="1022948"/>
          </a:xfrm>
        </p:grpSpPr>
        <p:sp>
          <p:nvSpPr>
            <p:cNvPr id="8" name="Text Placeholder 3">
              <a:extLst>
                <a:ext uri="{FF2B5EF4-FFF2-40B4-BE49-F238E27FC236}">
                  <a16:creationId xmlns:a16="http://schemas.microsoft.com/office/drawing/2014/main" id="{6CEFEE24-3F62-5A71-1B00-EA64D4D9E132}"/>
                </a:ext>
              </a:extLst>
            </p:cNvPr>
            <p:cNvSpPr txBox="1">
              <a:spLocks/>
            </p:cNvSpPr>
            <p:nvPr/>
          </p:nvSpPr>
          <p:spPr>
            <a:xfrm>
              <a:off x="996850" y="1623437"/>
              <a:ext cx="5999283" cy="579793"/>
            </a:xfrm>
            <a:prstGeom prst="rect">
              <a:avLst/>
            </a:prstGeom>
            <a:solidFill>
              <a:schemeClr val="accent2">
                <a:lumMod val="20000"/>
                <a:lumOff val="80000"/>
              </a:schemeClr>
            </a:solidFill>
            <a:ln w="19050">
              <a:solidFill>
                <a:schemeClr val="accent6">
                  <a:lumMod val="50000"/>
                </a:schemeClr>
              </a:solidFill>
            </a:ln>
          </p:spPr>
          <p:txBody>
            <a:bodyPr vert="horz" lIns="91440" tIns="45720" rIns="91440" bIns="45720" rtlCol="0" anchor="ctr">
              <a:noAutofit/>
            </a:bodyPr>
            <a:lstStyle>
              <a:defPPr>
                <a:defRPr lang="en-US"/>
              </a:defPPr>
              <a:lvl1pPr indent="0">
                <a:lnSpc>
                  <a:spcPct val="90000"/>
                </a:lnSpc>
                <a:spcBef>
                  <a:spcPts val="1000"/>
                </a:spcBef>
                <a:buFont typeface="Arial" panose="020B0604020202020204" pitchFamily="34" charset="0"/>
                <a:buNone/>
                <a:defRPr sz="1700" b="1" i="1">
                  <a:solidFill>
                    <a:schemeClr val="accent6">
                      <a:lumMod val="50000"/>
                    </a:schemeClr>
                  </a:solidFill>
                  <a:latin typeface="Arial" panose="020B0604020202020204" pitchFamily="34" charset="0"/>
                  <a:cs typeface="Arial" panose="020B0604020202020204" pitchFamily="34" charset="0"/>
                </a:defRPr>
              </a:lvl1pPr>
              <a:lvl2pPr indent="0">
                <a:lnSpc>
                  <a:spcPct val="90000"/>
                </a:lnSpc>
                <a:spcBef>
                  <a:spcPts val="500"/>
                </a:spcBef>
                <a:buFont typeface="Arial" panose="020B0604020202020204" pitchFamily="34" charset="0"/>
                <a:buNone/>
                <a:defRPr sz="1400">
                  <a:latin typeface="Arial" panose="020B0604020202020204" pitchFamily="34" charset="0"/>
                  <a:cs typeface="Arial" panose="020B0604020202020204" pitchFamily="34" charset="0"/>
                </a:defRPr>
              </a:lvl2pPr>
              <a:lvl3pPr indent="0">
                <a:lnSpc>
                  <a:spcPct val="90000"/>
                </a:lnSpc>
                <a:spcBef>
                  <a:spcPts val="500"/>
                </a:spcBef>
                <a:buFont typeface="Arial" panose="020B0604020202020204" pitchFamily="34" charset="0"/>
                <a:buNone/>
                <a:defRPr sz="1200">
                  <a:latin typeface="Arial" panose="020B0604020202020204" pitchFamily="34" charset="0"/>
                  <a:cs typeface="Arial" panose="020B0604020202020204" pitchFamily="34" charset="0"/>
                </a:defRPr>
              </a:lvl3pPr>
              <a:lvl4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4pPr>
              <a:lvl5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en-US" b="0" i="0">
                  <a:solidFill>
                    <a:schemeClr val="tx1"/>
                  </a:solidFill>
                </a:rPr>
                <a:t>Click on the section headers to </a:t>
              </a:r>
              <a:r>
                <a:rPr lang="en-US" i="0">
                  <a:solidFill>
                    <a:schemeClr val="accent6"/>
                  </a:solidFill>
                </a:rPr>
                <a:t>sort by Vendor Invoice #, dates, and amount paid</a:t>
              </a:r>
              <a:r>
                <a:rPr lang="en-US" b="0" i="0">
                  <a:solidFill>
                    <a:schemeClr val="tx1"/>
                  </a:solidFill>
                </a:rPr>
                <a:t>. </a:t>
              </a:r>
            </a:p>
          </p:txBody>
        </p:sp>
        <p:pic>
          <p:nvPicPr>
            <p:cNvPr id="10" name="Graphic 9" descr="Arrow: Clockwise curve with solid fill">
              <a:extLst>
                <a:ext uri="{FF2B5EF4-FFF2-40B4-BE49-F238E27FC236}">
                  <a16:creationId xmlns:a16="http://schemas.microsoft.com/office/drawing/2014/main" id="{D1B24258-4D98-43B1-574B-0BAF45DDE7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178816">
              <a:off x="4590055" y="1687823"/>
              <a:ext cx="958562" cy="958562"/>
            </a:xfrm>
            <a:prstGeom prst="rect">
              <a:avLst/>
            </a:prstGeom>
          </p:spPr>
        </p:pic>
      </p:grpSp>
      <p:grpSp>
        <p:nvGrpSpPr>
          <p:cNvPr id="4" name="Group 3">
            <a:extLst>
              <a:ext uri="{FF2B5EF4-FFF2-40B4-BE49-F238E27FC236}">
                <a16:creationId xmlns:a16="http://schemas.microsoft.com/office/drawing/2014/main" id="{A684936D-DBB2-D52F-C0CF-EA1C1F628785}"/>
              </a:ext>
            </a:extLst>
          </p:cNvPr>
          <p:cNvGrpSpPr/>
          <p:nvPr/>
        </p:nvGrpSpPr>
        <p:grpSpPr>
          <a:xfrm>
            <a:off x="2824223" y="5496075"/>
            <a:ext cx="6545810" cy="744279"/>
            <a:chOff x="2824223" y="5496075"/>
            <a:chExt cx="6545810" cy="744279"/>
          </a:xfrm>
        </p:grpSpPr>
        <p:sp>
          <p:nvSpPr>
            <p:cNvPr id="11" name="Text Placeholder 3">
              <a:extLst>
                <a:ext uri="{FF2B5EF4-FFF2-40B4-BE49-F238E27FC236}">
                  <a16:creationId xmlns:a16="http://schemas.microsoft.com/office/drawing/2014/main" id="{4CF0B00E-65A1-C92C-1F0D-024A4E06032F}"/>
                </a:ext>
              </a:extLst>
            </p:cNvPr>
            <p:cNvSpPr txBox="1">
              <a:spLocks/>
            </p:cNvSpPr>
            <p:nvPr/>
          </p:nvSpPr>
          <p:spPr>
            <a:xfrm>
              <a:off x="2824223" y="5822529"/>
              <a:ext cx="5918385" cy="365125"/>
            </a:xfrm>
            <a:prstGeom prst="rect">
              <a:avLst/>
            </a:prstGeom>
            <a:solidFill>
              <a:schemeClr val="accent2">
                <a:lumMod val="20000"/>
                <a:lumOff val="80000"/>
              </a:schemeClr>
            </a:solidFill>
            <a:ln w="19050">
              <a:solidFill>
                <a:schemeClr val="accent6">
                  <a:lumMod val="50000"/>
                </a:schemeClr>
              </a:solidFill>
            </a:ln>
          </p:spPr>
          <p:txBody>
            <a:bodyPr vert="horz" lIns="91440" tIns="45720" rIns="91440" bIns="45720" rtlCol="0" anchor="ctr">
              <a:noAutofit/>
            </a:bodyPr>
            <a:lstStyle>
              <a:defPPr>
                <a:defRPr lang="en-US"/>
              </a:defPPr>
              <a:lvl1pPr indent="0">
                <a:lnSpc>
                  <a:spcPct val="90000"/>
                </a:lnSpc>
                <a:spcBef>
                  <a:spcPts val="1000"/>
                </a:spcBef>
                <a:buFont typeface="Arial" panose="020B0604020202020204" pitchFamily="34" charset="0"/>
                <a:buNone/>
                <a:defRPr sz="1700" b="1" i="1">
                  <a:solidFill>
                    <a:schemeClr val="accent6">
                      <a:lumMod val="50000"/>
                    </a:schemeClr>
                  </a:solidFill>
                  <a:latin typeface="Arial" panose="020B0604020202020204" pitchFamily="34" charset="0"/>
                  <a:cs typeface="Arial" panose="020B0604020202020204" pitchFamily="34" charset="0"/>
                </a:defRPr>
              </a:lvl1pPr>
              <a:lvl2pPr indent="0">
                <a:lnSpc>
                  <a:spcPct val="90000"/>
                </a:lnSpc>
                <a:spcBef>
                  <a:spcPts val="500"/>
                </a:spcBef>
                <a:buFont typeface="Arial" panose="020B0604020202020204" pitchFamily="34" charset="0"/>
                <a:buNone/>
                <a:defRPr sz="1400">
                  <a:latin typeface="Arial" panose="020B0604020202020204" pitchFamily="34" charset="0"/>
                  <a:cs typeface="Arial" panose="020B0604020202020204" pitchFamily="34" charset="0"/>
                </a:defRPr>
              </a:lvl2pPr>
              <a:lvl3pPr indent="0">
                <a:lnSpc>
                  <a:spcPct val="90000"/>
                </a:lnSpc>
                <a:spcBef>
                  <a:spcPts val="500"/>
                </a:spcBef>
                <a:buFont typeface="Arial" panose="020B0604020202020204" pitchFamily="34" charset="0"/>
                <a:buNone/>
                <a:defRPr sz="1200">
                  <a:latin typeface="Arial" panose="020B0604020202020204" pitchFamily="34" charset="0"/>
                  <a:cs typeface="Arial" panose="020B0604020202020204" pitchFamily="34" charset="0"/>
                </a:defRPr>
              </a:lvl3pPr>
              <a:lvl4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4pPr>
              <a:lvl5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en-US" b="0" i="0" dirty="0">
                  <a:solidFill>
                    <a:schemeClr val="tx1"/>
                  </a:solidFill>
                </a:rPr>
                <a:t>View your </a:t>
              </a:r>
              <a:r>
                <a:rPr lang="en-US" i="0" dirty="0">
                  <a:solidFill>
                    <a:schemeClr val="accent6"/>
                  </a:solidFill>
                </a:rPr>
                <a:t>total payments received </a:t>
              </a:r>
              <a:r>
                <a:rPr lang="en-US" b="0" i="0" dirty="0">
                  <a:solidFill>
                    <a:schemeClr val="tx1"/>
                  </a:solidFill>
                </a:rPr>
                <a:t>in the bottom right.</a:t>
              </a:r>
            </a:p>
          </p:txBody>
        </p:sp>
        <p:pic>
          <p:nvPicPr>
            <p:cNvPr id="9" name="Graphic 8" descr="Arrow: Counter-clockwise curve with solid fill">
              <a:extLst>
                <a:ext uri="{FF2B5EF4-FFF2-40B4-BE49-F238E27FC236}">
                  <a16:creationId xmlns:a16="http://schemas.microsoft.com/office/drawing/2014/main" id="{84538933-4D26-C934-0B0C-8A30428C513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4685909">
              <a:off x="8625754" y="5496075"/>
              <a:ext cx="744279" cy="744279"/>
            </a:xfrm>
            <a:prstGeom prst="rect">
              <a:avLst/>
            </a:prstGeom>
          </p:spPr>
        </p:pic>
      </p:grpSp>
      <p:pic>
        <p:nvPicPr>
          <p:cNvPr id="13" name="Picture 12">
            <a:extLst>
              <a:ext uri="{FF2B5EF4-FFF2-40B4-BE49-F238E27FC236}">
                <a16:creationId xmlns:a16="http://schemas.microsoft.com/office/drawing/2014/main" id="{B1DD3355-C350-EBC6-A88D-7DAC4FE1A168}"/>
              </a:ext>
            </a:extLst>
          </p:cNvPr>
          <p:cNvPicPr>
            <a:picLocks noChangeAspect="1"/>
          </p:cNvPicPr>
          <p:nvPr/>
        </p:nvPicPr>
        <p:blipFill rotWithShape="1">
          <a:blip r:embed="rId11">
            <a:duotone>
              <a:schemeClr val="accent1">
                <a:shade val="45000"/>
                <a:satMod val="135000"/>
              </a:schemeClr>
              <a:prstClr val="white"/>
            </a:duotone>
            <a:extLst>
              <a:ext uri="{28A0092B-C50C-407E-A947-70E740481C1C}">
                <a14:useLocalDpi xmlns:a14="http://schemas.microsoft.com/office/drawing/2010/main" val="0"/>
              </a:ext>
            </a:extLst>
          </a:blip>
          <a:srcRect l="53609" t="37021" r="33150" b="49171"/>
          <a:stretch/>
        </p:blipFill>
        <p:spPr>
          <a:xfrm>
            <a:off x="377055" y="288584"/>
            <a:ext cx="922290" cy="961790"/>
          </a:xfrm>
          <a:prstGeom prst="rect">
            <a:avLst/>
          </a:prstGeom>
        </p:spPr>
      </p:pic>
      <p:pic>
        <p:nvPicPr>
          <p:cNvPr id="16" name="Audio 15">
            <a:hlinkClick r:id="" action="ppaction://media"/>
            <a:extLst>
              <a:ext uri="{FF2B5EF4-FFF2-40B4-BE49-F238E27FC236}">
                <a16:creationId xmlns:a16="http://schemas.microsoft.com/office/drawing/2014/main" id="{41E9DCEB-F196-E864-8764-C01B77CCE3CA}"/>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209445840"/>
      </p:ext>
    </p:extLst>
  </p:cSld>
  <p:clrMapOvr>
    <a:masterClrMapping/>
  </p:clrMapOvr>
  <mc:AlternateContent xmlns:mc="http://schemas.openxmlformats.org/markup-compatibility/2006" xmlns:p14="http://schemas.microsoft.com/office/powerpoint/2010/main">
    <mc:Choice Requires="p14">
      <p:transition spd="slow" p14:dur="2000" advTm="32217"/>
    </mc:Choice>
    <mc:Fallback xmlns="">
      <p:transition spd="slow" advTm="32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F6EE8F-C62C-9DCF-23AD-2584B9934EAE}"/>
              </a:ext>
            </a:extLst>
          </p:cNvPr>
          <p:cNvPicPr>
            <a:picLocks noChangeAspect="1"/>
          </p:cNvPicPr>
          <p:nvPr/>
        </p:nvPicPr>
        <p:blipFill>
          <a:blip r:embed="rId6"/>
          <a:stretch>
            <a:fillRect/>
          </a:stretch>
        </p:blipFill>
        <p:spPr>
          <a:xfrm>
            <a:off x="946544" y="1894696"/>
            <a:ext cx="10517583" cy="3686953"/>
          </a:xfrm>
          <a:prstGeom prst="rect">
            <a:avLst/>
          </a:prstGeom>
          <a:ln w="38100">
            <a:solidFill>
              <a:schemeClr val="accent2"/>
            </a:solidFill>
          </a:ln>
        </p:spPr>
      </p:pic>
      <p:sp>
        <p:nvSpPr>
          <p:cNvPr id="5" name="Footer Placeholder 4">
            <a:extLst>
              <a:ext uri="{FF2B5EF4-FFF2-40B4-BE49-F238E27FC236}">
                <a16:creationId xmlns:a16="http://schemas.microsoft.com/office/drawing/2014/main" id="{329605CE-7E6D-3DB3-0A85-CC63C8919E9C}"/>
              </a:ext>
            </a:extLst>
          </p:cNvPr>
          <p:cNvSpPr>
            <a:spLocks noGrp="1"/>
          </p:cNvSpPr>
          <p:nvPr>
            <p:ph type="ftr" sz="quarter" idx="3"/>
          </p:nvPr>
        </p:nvSpPr>
        <p:spPr/>
        <p:txBody>
          <a:bodyPr/>
          <a:lstStyle/>
          <a:p>
            <a:pPr algn="l"/>
            <a:r>
              <a:rPr lang="en-US"/>
              <a:t>Maine CDC Office of Population Health Equity</a:t>
            </a:r>
          </a:p>
        </p:txBody>
      </p:sp>
      <p:sp>
        <p:nvSpPr>
          <p:cNvPr id="6" name="Slide Number Placeholder 5">
            <a:extLst>
              <a:ext uri="{FF2B5EF4-FFF2-40B4-BE49-F238E27FC236}">
                <a16:creationId xmlns:a16="http://schemas.microsoft.com/office/drawing/2014/main" id="{B83FD86D-79CC-2A66-2CCB-0129799BCF4B}"/>
              </a:ext>
            </a:extLst>
          </p:cNvPr>
          <p:cNvSpPr>
            <a:spLocks noGrp="1"/>
          </p:cNvSpPr>
          <p:nvPr>
            <p:ph type="sldNum" sz="quarter" idx="4"/>
          </p:nvPr>
        </p:nvSpPr>
        <p:spPr/>
        <p:txBody>
          <a:bodyPr/>
          <a:lstStyle/>
          <a:p>
            <a:fld id="{960B85FE-ED6D-4395-80A0-C6A78F270318}" type="slidenum">
              <a:rPr lang="en-US" smtClean="0"/>
              <a:t>8</a:t>
            </a:fld>
            <a:endParaRPr lang="en-US"/>
          </a:p>
        </p:txBody>
      </p:sp>
      <p:pic>
        <p:nvPicPr>
          <p:cNvPr id="8" name="Picture 7">
            <a:extLst>
              <a:ext uri="{FF2B5EF4-FFF2-40B4-BE49-F238E27FC236}">
                <a16:creationId xmlns:a16="http://schemas.microsoft.com/office/drawing/2014/main" id="{C9667A0B-8DC8-5791-A2CD-BBD4A11A4E35}"/>
              </a:ext>
            </a:extLst>
          </p:cNvPr>
          <p:cNvPicPr>
            <a:picLocks noChangeAspect="1"/>
          </p:cNvPicPr>
          <p:nvPr/>
        </p:nvPicPr>
        <p:blipFill>
          <a:blip r:embed="rId7"/>
          <a:stretch>
            <a:fillRect/>
          </a:stretch>
        </p:blipFill>
        <p:spPr>
          <a:xfrm>
            <a:off x="838199" y="5772320"/>
            <a:ext cx="10215716" cy="611611"/>
          </a:xfrm>
          <a:prstGeom prst="rect">
            <a:avLst/>
          </a:prstGeom>
        </p:spPr>
      </p:pic>
      <p:sp>
        <p:nvSpPr>
          <p:cNvPr id="2" name="Title 1">
            <a:extLst>
              <a:ext uri="{FF2B5EF4-FFF2-40B4-BE49-F238E27FC236}">
                <a16:creationId xmlns:a16="http://schemas.microsoft.com/office/drawing/2014/main" id="{506979E7-7088-0458-C601-0D55BCAE7374}"/>
              </a:ext>
            </a:extLst>
          </p:cNvPr>
          <p:cNvSpPr>
            <a:spLocks noGrp="1"/>
          </p:cNvSpPr>
          <p:nvPr>
            <p:ph type="title"/>
          </p:nvPr>
        </p:nvSpPr>
        <p:spPr>
          <a:xfrm>
            <a:off x="1531822" y="466943"/>
            <a:ext cx="10515600" cy="624623"/>
          </a:xfrm>
        </p:spPr>
        <p:txBody>
          <a:bodyPr/>
          <a:lstStyle/>
          <a:p>
            <a:r>
              <a:rPr lang="en-US"/>
              <a:t>Reports</a:t>
            </a:r>
          </a:p>
        </p:txBody>
      </p:sp>
      <p:grpSp>
        <p:nvGrpSpPr>
          <p:cNvPr id="4" name="Group 3">
            <a:extLst>
              <a:ext uri="{FF2B5EF4-FFF2-40B4-BE49-F238E27FC236}">
                <a16:creationId xmlns:a16="http://schemas.microsoft.com/office/drawing/2014/main" id="{D16ADCE6-62CF-BCB1-EC3A-EFE83E90A7F2}"/>
              </a:ext>
            </a:extLst>
          </p:cNvPr>
          <p:cNvGrpSpPr/>
          <p:nvPr/>
        </p:nvGrpSpPr>
        <p:grpSpPr>
          <a:xfrm>
            <a:off x="1515117" y="2715460"/>
            <a:ext cx="6446464" cy="837780"/>
            <a:chOff x="1515117" y="2715460"/>
            <a:chExt cx="6446464" cy="837780"/>
          </a:xfrm>
        </p:grpSpPr>
        <p:sp>
          <p:nvSpPr>
            <p:cNvPr id="12" name="Text Placeholder 3">
              <a:extLst>
                <a:ext uri="{FF2B5EF4-FFF2-40B4-BE49-F238E27FC236}">
                  <a16:creationId xmlns:a16="http://schemas.microsoft.com/office/drawing/2014/main" id="{C88233C1-E051-20DA-644E-B4E5A10DC5A5}"/>
                </a:ext>
              </a:extLst>
            </p:cNvPr>
            <p:cNvSpPr txBox="1">
              <a:spLocks/>
            </p:cNvSpPr>
            <p:nvPr/>
          </p:nvSpPr>
          <p:spPr>
            <a:xfrm>
              <a:off x="1515117" y="2979254"/>
              <a:ext cx="5999283" cy="573986"/>
            </a:xfrm>
            <a:prstGeom prst="rect">
              <a:avLst/>
            </a:prstGeom>
            <a:solidFill>
              <a:schemeClr val="accent2">
                <a:lumMod val="20000"/>
                <a:lumOff val="80000"/>
              </a:schemeClr>
            </a:solidFill>
            <a:ln w="19050">
              <a:solidFill>
                <a:schemeClr val="accent6">
                  <a:lumMod val="50000"/>
                </a:schemeClr>
              </a:solidFill>
            </a:ln>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700" dirty="0"/>
                <a:t>Click on the cells in the Alert and ‘Reviewed QFR Note to </a:t>
              </a:r>
              <a:r>
                <a:rPr lang="en-US" sz="1700" b="1" dirty="0">
                  <a:solidFill>
                    <a:schemeClr val="accent6"/>
                  </a:solidFill>
                </a:rPr>
                <a:t>see more information</a:t>
              </a:r>
              <a:r>
                <a:rPr lang="en-US" sz="1700" dirty="0"/>
                <a:t> about the alert. </a:t>
              </a:r>
            </a:p>
          </p:txBody>
        </p:sp>
        <p:pic>
          <p:nvPicPr>
            <p:cNvPr id="16" name="Graphic 15" descr="Arrow: Clockwise curve with solid fill">
              <a:extLst>
                <a:ext uri="{FF2B5EF4-FFF2-40B4-BE49-F238E27FC236}">
                  <a16:creationId xmlns:a16="http://schemas.microsoft.com/office/drawing/2014/main" id="{BF810F14-CEC8-C01E-852B-68FABE4C667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400000">
              <a:off x="7202824" y="2715460"/>
              <a:ext cx="758757" cy="758757"/>
            </a:xfrm>
            <a:prstGeom prst="rect">
              <a:avLst/>
            </a:prstGeom>
          </p:spPr>
        </p:pic>
      </p:grpSp>
      <p:grpSp>
        <p:nvGrpSpPr>
          <p:cNvPr id="3" name="Group 2">
            <a:extLst>
              <a:ext uri="{FF2B5EF4-FFF2-40B4-BE49-F238E27FC236}">
                <a16:creationId xmlns:a16="http://schemas.microsoft.com/office/drawing/2014/main" id="{B7B87238-324D-844F-43EC-AC37A6B9E59B}"/>
              </a:ext>
            </a:extLst>
          </p:cNvPr>
          <p:cNvGrpSpPr/>
          <p:nvPr/>
        </p:nvGrpSpPr>
        <p:grpSpPr>
          <a:xfrm>
            <a:off x="826417" y="1599155"/>
            <a:ext cx="6256279" cy="980561"/>
            <a:chOff x="826417" y="1599155"/>
            <a:chExt cx="6256279" cy="980561"/>
          </a:xfrm>
        </p:grpSpPr>
        <p:sp>
          <p:nvSpPr>
            <p:cNvPr id="10" name="Text Placeholder 3">
              <a:extLst>
                <a:ext uri="{FF2B5EF4-FFF2-40B4-BE49-F238E27FC236}">
                  <a16:creationId xmlns:a16="http://schemas.microsoft.com/office/drawing/2014/main" id="{BC853ADC-C72E-1C7E-4321-6762A4C7223D}"/>
                </a:ext>
              </a:extLst>
            </p:cNvPr>
            <p:cNvSpPr txBox="1">
              <a:spLocks/>
            </p:cNvSpPr>
            <p:nvPr/>
          </p:nvSpPr>
          <p:spPr>
            <a:xfrm>
              <a:off x="826417" y="1599155"/>
              <a:ext cx="6256279" cy="646885"/>
            </a:xfrm>
            <a:prstGeom prst="rect">
              <a:avLst/>
            </a:prstGeom>
            <a:solidFill>
              <a:schemeClr val="accent2">
                <a:lumMod val="20000"/>
                <a:lumOff val="80000"/>
              </a:schemeClr>
            </a:solidFill>
            <a:ln w="19050">
              <a:solidFill>
                <a:schemeClr val="accent6">
                  <a:lumMod val="50000"/>
                </a:schemeClr>
              </a:solidFill>
            </a:ln>
          </p:spPr>
          <p:txBody>
            <a:bodyPr vert="horz" lIns="91440" tIns="45720" rIns="91440" bIns="45720" rtlCol="0" anchor="ctr">
              <a:noAutofit/>
            </a:bodyPr>
            <a:lstStyle>
              <a:defPPr>
                <a:defRPr lang="en-US"/>
              </a:defPPr>
              <a:lvl1pPr indent="0">
                <a:lnSpc>
                  <a:spcPct val="90000"/>
                </a:lnSpc>
                <a:spcBef>
                  <a:spcPts val="1000"/>
                </a:spcBef>
                <a:buFont typeface="Arial" panose="020B0604020202020204" pitchFamily="34" charset="0"/>
                <a:buNone/>
                <a:defRPr sz="1700" b="1" i="1">
                  <a:solidFill>
                    <a:schemeClr val="accent6">
                      <a:lumMod val="50000"/>
                    </a:schemeClr>
                  </a:solidFill>
                  <a:latin typeface="Arial" panose="020B0604020202020204" pitchFamily="34" charset="0"/>
                  <a:cs typeface="Arial" panose="020B0604020202020204" pitchFamily="34" charset="0"/>
                </a:defRPr>
              </a:lvl1pPr>
              <a:lvl2pPr indent="0">
                <a:lnSpc>
                  <a:spcPct val="90000"/>
                </a:lnSpc>
                <a:spcBef>
                  <a:spcPts val="500"/>
                </a:spcBef>
                <a:buFont typeface="Arial" panose="020B0604020202020204" pitchFamily="34" charset="0"/>
                <a:buNone/>
                <a:defRPr sz="1400">
                  <a:latin typeface="Arial" panose="020B0604020202020204" pitchFamily="34" charset="0"/>
                  <a:cs typeface="Arial" panose="020B0604020202020204" pitchFamily="34" charset="0"/>
                </a:defRPr>
              </a:lvl2pPr>
              <a:lvl3pPr indent="0">
                <a:lnSpc>
                  <a:spcPct val="90000"/>
                </a:lnSpc>
                <a:spcBef>
                  <a:spcPts val="500"/>
                </a:spcBef>
                <a:buFont typeface="Arial" panose="020B0604020202020204" pitchFamily="34" charset="0"/>
                <a:buNone/>
                <a:defRPr sz="1200">
                  <a:latin typeface="Arial" panose="020B0604020202020204" pitchFamily="34" charset="0"/>
                  <a:cs typeface="Arial" panose="020B0604020202020204" pitchFamily="34" charset="0"/>
                </a:defRPr>
              </a:lvl3pPr>
              <a:lvl4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4pPr>
              <a:lvl5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en-US" b="0" i="0" dirty="0">
                  <a:solidFill>
                    <a:schemeClr val="tx1"/>
                  </a:solidFill>
                </a:rPr>
                <a:t>Click on the section headers to</a:t>
              </a:r>
              <a:r>
                <a:rPr lang="en-US" i="0" dirty="0">
                  <a:solidFill>
                    <a:schemeClr val="accent6"/>
                  </a:solidFill>
                </a:rPr>
                <a:t> sort by Contract #, Report Name, dates, alerts, and notes</a:t>
              </a:r>
              <a:r>
                <a:rPr lang="en-US" b="0" i="0" dirty="0">
                  <a:solidFill>
                    <a:schemeClr val="tx1"/>
                  </a:solidFill>
                </a:rPr>
                <a:t>. </a:t>
              </a:r>
            </a:p>
          </p:txBody>
        </p:sp>
        <p:pic>
          <p:nvPicPr>
            <p:cNvPr id="11" name="Graphic 10" descr="Arrow: Clockwise curve with solid fill">
              <a:extLst>
                <a:ext uri="{FF2B5EF4-FFF2-40B4-BE49-F238E27FC236}">
                  <a16:creationId xmlns:a16="http://schemas.microsoft.com/office/drawing/2014/main" id="{437C14FF-7EB3-8F02-4CFD-201032C3102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8971665">
              <a:off x="5468746" y="1720381"/>
              <a:ext cx="859335" cy="859335"/>
            </a:xfrm>
            <a:prstGeom prst="rect">
              <a:avLst/>
            </a:prstGeom>
          </p:spPr>
        </p:pic>
      </p:grpSp>
      <p:grpSp>
        <p:nvGrpSpPr>
          <p:cNvPr id="13" name="Group 12">
            <a:extLst>
              <a:ext uri="{FF2B5EF4-FFF2-40B4-BE49-F238E27FC236}">
                <a16:creationId xmlns:a16="http://schemas.microsoft.com/office/drawing/2014/main" id="{7A965D6C-3649-1BE8-6623-9B6308BDA534}"/>
              </a:ext>
            </a:extLst>
          </p:cNvPr>
          <p:cNvGrpSpPr/>
          <p:nvPr/>
        </p:nvGrpSpPr>
        <p:grpSpPr>
          <a:xfrm>
            <a:off x="8599513" y="3109306"/>
            <a:ext cx="2364973" cy="3169022"/>
            <a:chOff x="8599513" y="3109306"/>
            <a:chExt cx="2364973" cy="3169022"/>
          </a:xfrm>
        </p:grpSpPr>
        <p:pic>
          <p:nvPicPr>
            <p:cNvPr id="14" name="Picture 13">
              <a:extLst>
                <a:ext uri="{FF2B5EF4-FFF2-40B4-BE49-F238E27FC236}">
                  <a16:creationId xmlns:a16="http://schemas.microsoft.com/office/drawing/2014/main" id="{CB2C06BE-E831-2E0D-8CE1-096E28113949}"/>
                </a:ext>
              </a:extLst>
            </p:cNvPr>
            <p:cNvPicPr>
              <a:picLocks noChangeAspect="1"/>
            </p:cNvPicPr>
            <p:nvPr/>
          </p:nvPicPr>
          <p:blipFill>
            <a:blip r:embed="rId10"/>
            <a:stretch>
              <a:fillRect/>
            </a:stretch>
          </p:blipFill>
          <p:spPr>
            <a:xfrm>
              <a:off x="8599513" y="3738172"/>
              <a:ext cx="2364973" cy="2540156"/>
            </a:xfrm>
            <a:prstGeom prst="rect">
              <a:avLst/>
            </a:prstGeom>
            <a:solidFill>
              <a:schemeClr val="accent2">
                <a:lumMod val="20000"/>
                <a:lumOff val="80000"/>
              </a:schemeClr>
            </a:solidFill>
            <a:ln w="57150">
              <a:solidFill>
                <a:schemeClr val="accent6">
                  <a:lumMod val="50000"/>
                </a:schemeClr>
              </a:solidFill>
            </a:ln>
          </p:spPr>
        </p:pic>
        <p:pic>
          <p:nvPicPr>
            <p:cNvPr id="17" name="Graphic 16" descr="Arrow: Clockwise curve with solid fill">
              <a:extLst>
                <a:ext uri="{FF2B5EF4-FFF2-40B4-BE49-F238E27FC236}">
                  <a16:creationId xmlns:a16="http://schemas.microsoft.com/office/drawing/2014/main" id="{F1BBC8F6-A332-F3F4-7335-F91ABE1348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9111579" y="3109306"/>
              <a:ext cx="758757" cy="758757"/>
            </a:xfrm>
            <a:prstGeom prst="rect">
              <a:avLst/>
            </a:prstGeom>
          </p:spPr>
        </p:pic>
      </p:grpSp>
      <p:pic>
        <p:nvPicPr>
          <p:cNvPr id="18" name="Picture 17">
            <a:extLst>
              <a:ext uri="{FF2B5EF4-FFF2-40B4-BE49-F238E27FC236}">
                <a16:creationId xmlns:a16="http://schemas.microsoft.com/office/drawing/2014/main" id="{437DB963-0437-C44B-8275-3EC2CBADD071}"/>
              </a:ext>
            </a:extLst>
          </p:cNvPr>
          <p:cNvPicPr>
            <a:picLocks noChangeAspect="1"/>
          </p:cNvPicPr>
          <p:nvPr/>
        </p:nvPicPr>
        <p:blipFill rotWithShape="1">
          <a:blip r:embed="rId11">
            <a:duotone>
              <a:schemeClr val="accent1">
                <a:shade val="45000"/>
                <a:satMod val="135000"/>
              </a:schemeClr>
              <a:prstClr val="white"/>
            </a:duotone>
            <a:extLst>
              <a:ext uri="{28A0092B-C50C-407E-A947-70E740481C1C}">
                <a14:useLocalDpi xmlns:a14="http://schemas.microsoft.com/office/drawing/2010/main" val="0"/>
              </a:ext>
            </a:extLst>
          </a:blip>
          <a:srcRect l="11329" t="17348" r="72903" b="68566"/>
          <a:stretch/>
        </p:blipFill>
        <p:spPr>
          <a:xfrm>
            <a:off x="361266" y="306662"/>
            <a:ext cx="1170556" cy="1045755"/>
          </a:xfrm>
          <a:prstGeom prst="rect">
            <a:avLst/>
          </a:prstGeom>
        </p:spPr>
      </p:pic>
      <p:sp>
        <p:nvSpPr>
          <p:cNvPr id="9" name="Text Placeholder 3">
            <a:extLst>
              <a:ext uri="{FF2B5EF4-FFF2-40B4-BE49-F238E27FC236}">
                <a16:creationId xmlns:a16="http://schemas.microsoft.com/office/drawing/2014/main" id="{6E0B2A67-CC9E-DD47-B231-F72F0491BDA7}"/>
              </a:ext>
            </a:extLst>
          </p:cNvPr>
          <p:cNvSpPr txBox="1">
            <a:spLocks/>
          </p:cNvSpPr>
          <p:nvPr/>
        </p:nvSpPr>
        <p:spPr>
          <a:xfrm>
            <a:off x="1405301" y="1099941"/>
            <a:ext cx="9600067" cy="564790"/>
          </a:xfrm>
          <a:prstGeom prst="rect">
            <a:avLst/>
          </a:prstGeom>
          <a:no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dirty="0"/>
              <a:t>View your contract reports information by number, report name, dates, and key alerts.</a:t>
            </a:r>
          </a:p>
        </p:txBody>
      </p:sp>
      <p:pic>
        <p:nvPicPr>
          <p:cNvPr id="20" name="Audio 19">
            <a:hlinkClick r:id="" action="ppaction://media"/>
            <a:extLst>
              <a:ext uri="{FF2B5EF4-FFF2-40B4-BE49-F238E27FC236}">
                <a16:creationId xmlns:a16="http://schemas.microsoft.com/office/drawing/2014/main" id="{FF5EE0E7-D183-16F1-1C91-55EC3EAFAD9D}"/>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045270700"/>
      </p:ext>
    </p:extLst>
  </p:cSld>
  <p:clrMapOvr>
    <a:masterClrMapping/>
  </p:clrMapOvr>
  <mc:AlternateContent xmlns:mc="http://schemas.openxmlformats.org/markup-compatibility/2006" xmlns:p14="http://schemas.microsoft.com/office/powerpoint/2010/main">
    <mc:Choice Requires="p14">
      <p:transition spd="slow" p14:dur="2000" advTm="72576"/>
    </mc:Choice>
    <mc:Fallback xmlns="">
      <p:transition spd="slow" advTm="72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5BB951-A064-9204-8CC9-012D8D51CFB8}"/>
              </a:ext>
            </a:extLst>
          </p:cNvPr>
          <p:cNvPicPr>
            <a:picLocks noChangeAspect="1"/>
          </p:cNvPicPr>
          <p:nvPr/>
        </p:nvPicPr>
        <p:blipFill rotWithShape="1">
          <a:blip r:embed="rId6"/>
          <a:srcRect t="1" b="38506"/>
          <a:stretch/>
        </p:blipFill>
        <p:spPr>
          <a:xfrm>
            <a:off x="946544" y="3190677"/>
            <a:ext cx="10203238" cy="2972436"/>
          </a:xfrm>
          <a:prstGeom prst="rect">
            <a:avLst/>
          </a:prstGeom>
          <a:ln w="57150">
            <a:solidFill>
              <a:schemeClr val="accent2"/>
            </a:solidFill>
          </a:ln>
        </p:spPr>
      </p:pic>
      <p:sp>
        <p:nvSpPr>
          <p:cNvPr id="5" name="Footer Placeholder 4">
            <a:extLst>
              <a:ext uri="{FF2B5EF4-FFF2-40B4-BE49-F238E27FC236}">
                <a16:creationId xmlns:a16="http://schemas.microsoft.com/office/drawing/2014/main" id="{329605CE-7E6D-3DB3-0A85-CC63C8919E9C}"/>
              </a:ext>
            </a:extLst>
          </p:cNvPr>
          <p:cNvSpPr>
            <a:spLocks noGrp="1"/>
          </p:cNvSpPr>
          <p:nvPr>
            <p:ph type="ftr" sz="quarter" idx="3"/>
          </p:nvPr>
        </p:nvSpPr>
        <p:spPr/>
        <p:txBody>
          <a:bodyPr/>
          <a:lstStyle/>
          <a:p>
            <a:pPr algn="l"/>
            <a:r>
              <a:rPr lang="en-US"/>
              <a:t>Maine CDC Office of Population Health Equity</a:t>
            </a:r>
          </a:p>
        </p:txBody>
      </p:sp>
      <p:sp>
        <p:nvSpPr>
          <p:cNvPr id="6" name="Slide Number Placeholder 5">
            <a:extLst>
              <a:ext uri="{FF2B5EF4-FFF2-40B4-BE49-F238E27FC236}">
                <a16:creationId xmlns:a16="http://schemas.microsoft.com/office/drawing/2014/main" id="{B83FD86D-79CC-2A66-2CCB-0129799BCF4B}"/>
              </a:ext>
            </a:extLst>
          </p:cNvPr>
          <p:cNvSpPr>
            <a:spLocks noGrp="1"/>
          </p:cNvSpPr>
          <p:nvPr>
            <p:ph type="sldNum" sz="quarter" idx="4"/>
          </p:nvPr>
        </p:nvSpPr>
        <p:spPr/>
        <p:txBody>
          <a:bodyPr/>
          <a:lstStyle/>
          <a:p>
            <a:fld id="{960B85FE-ED6D-4395-80A0-C6A78F270318}" type="slidenum">
              <a:rPr lang="en-US" smtClean="0"/>
              <a:t>9</a:t>
            </a:fld>
            <a:endParaRPr lang="en-US"/>
          </a:p>
        </p:txBody>
      </p:sp>
      <p:sp>
        <p:nvSpPr>
          <p:cNvPr id="9" name="Text Placeholder 3">
            <a:extLst>
              <a:ext uri="{FF2B5EF4-FFF2-40B4-BE49-F238E27FC236}">
                <a16:creationId xmlns:a16="http://schemas.microsoft.com/office/drawing/2014/main" id="{6E0B2A67-CC9E-DD47-B231-F72F0491BDA7}"/>
              </a:ext>
            </a:extLst>
          </p:cNvPr>
          <p:cNvSpPr txBox="1">
            <a:spLocks/>
          </p:cNvSpPr>
          <p:nvPr/>
        </p:nvSpPr>
        <p:spPr>
          <a:xfrm>
            <a:off x="1515117" y="993956"/>
            <a:ext cx="10917026" cy="564790"/>
          </a:xfrm>
          <a:prstGeom prst="rect">
            <a:avLst/>
          </a:prstGeom>
          <a:no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sz="1800" b="1"/>
          </a:p>
        </p:txBody>
      </p:sp>
      <p:sp>
        <p:nvSpPr>
          <p:cNvPr id="2" name="Title 1">
            <a:extLst>
              <a:ext uri="{FF2B5EF4-FFF2-40B4-BE49-F238E27FC236}">
                <a16:creationId xmlns:a16="http://schemas.microsoft.com/office/drawing/2014/main" id="{506979E7-7088-0458-C601-0D55BCAE7374}"/>
              </a:ext>
            </a:extLst>
          </p:cNvPr>
          <p:cNvSpPr>
            <a:spLocks noGrp="1"/>
          </p:cNvSpPr>
          <p:nvPr>
            <p:ph type="title"/>
          </p:nvPr>
        </p:nvSpPr>
        <p:spPr>
          <a:xfrm>
            <a:off x="1531822" y="466943"/>
            <a:ext cx="10515600" cy="624623"/>
          </a:xfrm>
        </p:spPr>
        <p:txBody>
          <a:bodyPr/>
          <a:lstStyle/>
          <a:p>
            <a:r>
              <a:rPr lang="en-US"/>
              <a:t>Submitting Performance Reports</a:t>
            </a:r>
          </a:p>
        </p:txBody>
      </p:sp>
      <p:sp>
        <p:nvSpPr>
          <p:cNvPr id="10" name="Text Placeholder 3">
            <a:extLst>
              <a:ext uri="{FF2B5EF4-FFF2-40B4-BE49-F238E27FC236}">
                <a16:creationId xmlns:a16="http://schemas.microsoft.com/office/drawing/2014/main" id="{BC853ADC-C72E-1C7E-4321-6762A4C7223D}"/>
              </a:ext>
            </a:extLst>
          </p:cNvPr>
          <p:cNvSpPr txBox="1">
            <a:spLocks/>
          </p:cNvSpPr>
          <p:nvPr/>
        </p:nvSpPr>
        <p:spPr>
          <a:xfrm>
            <a:off x="946543" y="1366550"/>
            <a:ext cx="6704322" cy="652903"/>
          </a:xfrm>
          <a:prstGeom prst="rect">
            <a:avLst/>
          </a:prstGeom>
          <a:solidFill>
            <a:schemeClr val="accent2">
              <a:lumMod val="20000"/>
              <a:lumOff val="80000"/>
            </a:schemeClr>
          </a:solidFill>
          <a:ln w="38100">
            <a:solidFill>
              <a:schemeClr val="accent6">
                <a:lumMod val="50000"/>
              </a:schemeClr>
            </a:solidFill>
          </a:ln>
        </p:spPr>
        <p:txBody>
          <a:bodyPr vert="horz" lIns="91440" tIns="45720" rIns="91440" bIns="45720" rtlCol="0" anchor="ctr">
            <a:noAutofit/>
          </a:bodyPr>
          <a:lstStyle>
            <a:defPPr>
              <a:defRPr lang="en-US"/>
            </a:defPPr>
            <a:lvl1pPr indent="0">
              <a:lnSpc>
                <a:spcPct val="90000"/>
              </a:lnSpc>
              <a:spcBef>
                <a:spcPts val="1000"/>
              </a:spcBef>
              <a:buFont typeface="Arial" panose="020B0604020202020204" pitchFamily="34" charset="0"/>
              <a:buNone/>
              <a:defRPr sz="1700" b="1" i="1">
                <a:solidFill>
                  <a:schemeClr val="accent6">
                    <a:lumMod val="50000"/>
                  </a:schemeClr>
                </a:solidFill>
                <a:latin typeface="Arial" panose="020B0604020202020204" pitchFamily="34" charset="0"/>
                <a:cs typeface="Arial" panose="020B0604020202020204" pitchFamily="34" charset="0"/>
              </a:defRPr>
            </a:lvl1pPr>
            <a:lvl2pPr indent="0">
              <a:lnSpc>
                <a:spcPct val="90000"/>
              </a:lnSpc>
              <a:spcBef>
                <a:spcPts val="500"/>
              </a:spcBef>
              <a:buFont typeface="Arial" panose="020B0604020202020204" pitchFamily="34" charset="0"/>
              <a:buNone/>
              <a:defRPr sz="1400">
                <a:latin typeface="Arial" panose="020B0604020202020204" pitchFamily="34" charset="0"/>
                <a:cs typeface="Arial" panose="020B0604020202020204" pitchFamily="34" charset="0"/>
              </a:defRPr>
            </a:lvl2pPr>
            <a:lvl3pPr indent="0">
              <a:lnSpc>
                <a:spcPct val="90000"/>
              </a:lnSpc>
              <a:spcBef>
                <a:spcPts val="500"/>
              </a:spcBef>
              <a:buFont typeface="Arial" panose="020B0604020202020204" pitchFamily="34" charset="0"/>
              <a:buNone/>
              <a:defRPr sz="1200">
                <a:latin typeface="Arial" panose="020B0604020202020204" pitchFamily="34" charset="0"/>
                <a:cs typeface="Arial" panose="020B0604020202020204" pitchFamily="34" charset="0"/>
              </a:defRPr>
            </a:lvl3pPr>
            <a:lvl4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4pPr>
            <a:lvl5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en-US" sz="2000" b="0" i="0" dirty="0">
                <a:solidFill>
                  <a:schemeClr val="tx1"/>
                </a:solidFill>
              </a:rPr>
              <a:t>Click on </a:t>
            </a:r>
            <a:r>
              <a:rPr lang="en-US" sz="2000" i="0" dirty="0">
                <a:solidFill>
                  <a:schemeClr val="accent6"/>
                </a:solidFill>
              </a:rPr>
              <a:t>Submit Performance Report at the top of your dashboard.</a:t>
            </a:r>
          </a:p>
        </p:txBody>
      </p:sp>
      <p:pic>
        <p:nvPicPr>
          <p:cNvPr id="18" name="Picture 17">
            <a:extLst>
              <a:ext uri="{FF2B5EF4-FFF2-40B4-BE49-F238E27FC236}">
                <a16:creationId xmlns:a16="http://schemas.microsoft.com/office/drawing/2014/main" id="{437DB963-0437-C44B-8275-3EC2CBADD071}"/>
              </a:ext>
            </a:extLst>
          </p:cNvPr>
          <p:cNvPicPr>
            <a:picLocks noChangeAspect="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l="11329" t="17348" r="72903" b="68566"/>
          <a:stretch/>
        </p:blipFill>
        <p:spPr>
          <a:xfrm>
            <a:off x="361266" y="306662"/>
            <a:ext cx="1170556" cy="1045755"/>
          </a:xfrm>
          <a:prstGeom prst="rect">
            <a:avLst/>
          </a:prstGeom>
        </p:spPr>
      </p:pic>
      <p:grpSp>
        <p:nvGrpSpPr>
          <p:cNvPr id="14" name="Group 13">
            <a:extLst>
              <a:ext uri="{FF2B5EF4-FFF2-40B4-BE49-F238E27FC236}">
                <a16:creationId xmlns:a16="http://schemas.microsoft.com/office/drawing/2014/main" id="{A7C5C1C8-19E6-24B8-7F5C-235786B6044E}"/>
              </a:ext>
            </a:extLst>
          </p:cNvPr>
          <p:cNvGrpSpPr/>
          <p:nvPr/>
        </p:nvGrpSpPr>
        <p:grpSpPr>
          <a:xfrm>
            <a:off x="1411725" y="4356999"/>
            <a:ext cx="4418444" cy="1567725"/>
            <a:chOff x="1411725" y="4356999"/>
            <a:chExt cx="4418444" cy="1567725"/>
          </a:xfrm>
        </p:grpSpPr>
        <p:pic>
          <p:nvPicPr>
            <p:cNvPr id="15" name="Picture 14">
              <a:extLst>
                <a:ext uri="{FF2B5EF4-FFF2-40B4-BE49-F238E27FC236}">
                  <a16:creationId xmlns:a16="http://schemas.microsoft.com/office/drawing/2014/main" id="{94C6A5FE-895C-9B56-B68A-D2DD8527A4C4}"/>
                </a:ext>
              </a:extLst>
            </p:cNvPr>
            <p:cNvPicPr>
              <a:picLocks noChangeAspect="1"/>
            </p:cNvPicPr>
            <p:nvPr/>
          </p:nvPicPr>
          <p:blipFill rotWithShape="1">
            <a:blip r:embed="rId8"/>
            <a:srcRect l="23655" t="9775" r="16138"/>
            <a:stretch/>
          </p:blipFill>
          <p:spPr>
            <a:xfrm>
              <a:off x="1411725" y="4890235"/>
              <a:ext cx="671331" cy="1034489"/>
            </a:xfrm>
            <a:prstGeom prst="rect">
              <a:avLst/>
            </a:prstGeom>
          </p:spPr>
        </p:pic>
        <p:pic>
          <p:nvPicPr>
            <p:cNvPr id="16" name="Graphic 15" descr="Arrow: Clockwise curve with solid fill">
              <a:extLst>
                <a:ext uri="{FF2B5EF4-FFF2-40B4-BE49-F238E27FC236}">
                  <a16:creationId xmlns:a16="http://schemas.microsoft.com/office/drawing/2014/main" id="{BF810F14-CEC8-C01E-852B-68FABE4C667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3624348">
              <a:off x="1748346" y="4356999"/>
              <a:ext cx="758757" cy="758757"/>
            </a:xfrm>
            <a:prstGeom prst="rect">
              <a:avLst/>
            </a:prstGeom>
          </p:spPr>
        </p:pic>
        <p:sp>
          <p:nvSpPr>
            <p:cNvPr id="12" name="Text Placeholder 3">
              <a:extLst>
                <a:ext uri="{FF2B5EF4-FFF2-40B4-BE49-F238E27FC236}">
                  <a16:creationId xmlns:a16="http://schemas.microsoft.com/office/drawing/2014/main" id="{C88233C1-E051-20DA-644E-B4E5A10DC5A5}"/>
                </a:ext>
              </a:extLst>
            </p:cNvPr>
            <p:cNvSpPr txBox="1">
              <a:spLocks/>
            </p:cNvSpPr>
            <p:nvPr/>
          </p:nvSpPr>
          <p:spPr>
            <a:xfrm>
              <a:off x="2083056" y="5008115"/>
              <a:ext cx="3747113" cy="729404"/>
            </a:xfrm>
            <a:prstGeom prst="rect">
              <a:avLst/>
            </a:prstGeom>
            <a:solidFill>
              <a:schemeClr val="accent2">
                <a:lumMod val="20000"/>
                <a:lumOff val="80000"/>
              </a:schemeClr>
            </a:solidFill>
            <a:ln w="38100">
              <a:solidFill>
                <a:schemeClr val="accent6">
                  <a:lumMod val="50000"/>
                </a:schemeClr>
              </a:solidFill>
            </a:ln>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700" b="1" dirty="0">
                  <a:solidFill>
                    <a:schemeClr val="accent6"/>
                  </a:solidFill>
                </a:rPr>
                <a:t>Drag your report </a:t>
              </a:r>
              <a:r>
                <a:rPr lang="en-US" sz="1700" dirty="0"/>
                <a:t>file into this white area </a:t>
              </a:r>
              <a:r>
                <a:rPr lang="en-US" sz="1700" b="1" dirty="0"/>
                <a:t>or</a:t>
              </a:r>
              <a:r>
                <a:rPr lang="en-US" sz="1700" dirty="0"/>
                <a:t> </a:t>
              </a:r>
              <a:r>
                <a:rPr lang="en-US" sz="1700" b="1" dirty="0">
                  <a:solidFill>
                    <a:schemeClr val="accent6"/>
                  </a:solidFill>
                </a:rPr>
                <a:t>use the upload button</a:t>
              </a:r>
              <a:r>
                <a:rPr lang="en-US" sz="1700" dirty="0"/>
                <a:t>. </a:t>
              </a:r>
            </a:p>
          </p:txBody>
        </p:sp>
      </p:grpSp>
      <p:pic>
        <p:nvPicPr>
          <p:cNvPr id="20" name="Picture 19">
            <a:extLst>
              <a:ext uri="{FF2B5EF4-FFF2-40B4-BE49-F238E27FC236}">
                <a16:creationId xmlns:a16="http://schemas.microsoft.com/office/drawing/2014/main" id="{6622CEE9-14A1-C31E-A3B1-421CB7F739EF}"/>
              </a:ext>
            </a:extLst>
          </p:cNvPr>
          <p:cNvPicPr>
            <a:picLocks noChangeAspect="1"/>
          </p:cNvPicPr>
          <p:nvPr/>
        </p:nvPicPr>
        <p:blipFill>
          <a:blip r:embed="rId11"/>
          <a:stretch>
            <a:fillRect/>
          </a:stretch>
        </p:blipFill>
        <p:spPr>
          <a:xfrm>
            <a:off x="7995994" y="1517518"/>
            <a:ext cx="3153788" cy="1222815"/>
          </a:xfrm>
          <a:prstGeom prst="rect">
            <a:avLst/>
          </a:prstGeom>
          <a:ln w="57150">
            <a:solidFill>
              <a:schemeClr val="accent2"/>
            </a:solidFill>
          </a:ln>
        </p:spPr>
      </p:pic>
      <p:pic>
        <p:nvPicPr>
          <p:cNvPr id="8" name="Graphic 7" descr="Arrow: Counter-clockwise curve with solid fill">
            <a:extLst>
              <a:ext uri="{FF2B5EF4-FFF2-40B4-BE49-F238E27FC236}">
                <a16:creationId xmlns:a16="http://schemas.microsoft.com/office/drawing/2014/main" id="{11BDA110-56AF-0639-05CA-BBAA63C00F0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6965569">
            <a:off x="7318471" y="1685469"/>
            <a:ext cx="828856" cy="828856"/>
          </a:xfrm>
          <a:prstGeom prst="rect">
            <a:avLst/>
          </a:prstGeom>
        </p:spPr>
      </p:pic>
      <p:grpSp>
        <p:nvGrpSpPr>
          <p:cNvPr id="13" name="Group 12">
            <a:extLst>
              <a:ext uri="{FF2B5EF4-FFF2-40B4-BE49-F238E27FC236}">
                <a16:creationId xmlns:a16="http://schemas.microsoft.com/office/drawing/2014/main" id="{2AFA2CDD-4FDB-C19E-12C8-1723F63A6084}"/>
              </a:ext>
            </a:extLst>
          </p:cNvPr>
          <p:cNvGrpSpPr/>
          <p:nvPr/>
        </p:nvGrpSpPr>
        <p:grpSpPr>
          <a:xfrm>
            <a:off x="946543" y="2019453"/>
            <a:ext cx="6704322" cy="1705578"/>
            <a:chOff x="946543" y="2019453"/>
            <a:chExt cx="6704322" cy="1705578"/>
          </a:xfrm>
        </p:grpSpPr>
        <p:sp>
          <p:nvSpPr>
            <p:cNvPr id="7" name="Text Placeholder 3">
              <a:extLst>
                <a:ext uri="{FF2B5EF4-FFF2-40B4-BE49-F238E27FC236}">
                  <a16:creationId xmlns:a16="http://schemas.microsoft.com/office/drawing/2014/main" id="{32160F08-3618-CB00-851A-5DC8662812B5}"/>
                </a:ext>
              </a:extLst>
            </p:cNvPr>
            <p:cNvSpPr txBox="1">
              <a:spLocks/>
            </p:cNvSpPr>
            <p:nvPr/>
          </p:nvSpPr>
          <p:spPr>
            <a:xfrm>
              <a:off x="946543" y="2363489"/>
              <a:ext cx="6704322" cy="686670"/>
            </a:xfrm>
            <a:prstGeom prst="rect">
              <a:avLst/>
            </a:prstGeom>
            <a:solidFill>
              <a:schemeClr val="accent2">
                <a:lumMod val="20000"/>
                <a:lumOff val="80000"/>
              </a:schemeClr>
            </a:solidFill>
            <a:ln w="38100">
              <a:solidFill>
                <a:schemeClr val="accent6">
                  <a:lumMod val="50000"/>
                </a:schemeClr>
              </a:solidFill>
            </a:ln>
          </p:spPr>
          <p:txBody>
            <a:bodyPr vert="horz" lIns="91440" tIns="45720" rIns="91440" bIns="45720" rtlCol="0" anchor="ctr">
              <a:noAutofit/>
            </a:bodyPr>
            <a:lstStyle>
              <a:defPPr>
                <a:defRPr lang="en-US"/>
              </a:defPPr>
              <a:lvl1pPr indent="0">
                <a:lnSpc>
                  <a:spcPct val="90000"/>
                </a:lnSpc>
                <a:spcBef>
                  <a:spcPts val="1000"/>
                </a:spcBef>
                <a:buFont typeface="Arial" panose="020B0604020202020204" pitchFamily="34" charset="0"/>
                <a:buNone/>
                <a:defRPr sz="1700" b="1" i="1">
                  <a:solidFill>
                    <a:schemeClr val="accent6">
                      <a:lumMod val="50000"/>
                    </a:schemeClr>
                  </a:solidFill>
                  <a:latin typeface="Arial" panose="020B0604020202020204" pitchFamily="34" charset="0"/>
                  <a:cs typeface="Arial" panose="020B0604020202020204" pitchFamily="34" charset="0"/>
                </a:defRPr>
              </a:lvl1pPr>
              <a:lvl2pPr indent="0">
                <a:lnSpc>
                  <a:spcPct val="90000"/>
                </a:lnSpc>
                <a:spcBef>
                  <a:spcPts val="500"/>
                </a:spcBef>
                <a:buFont typeface="Arial" panose="020B0604020202020204" pitchFamily="34" charset="0"/>
                <a:buNone/>
                <a:defRPr sz="1400">
                  <a:latin typeface="Arial" panose="020B0604020202020204" pitchFamily="34" charset="0"/>
                  <a:cs typeface="Arial" panose="020B0604020202020204" pitchFamily="34" charset="0"/>
                </a:defRPr>
              </a:lvl2pPr>
              <a:lvl3pPr indent="0">
                <a:lnSpc>
                  <a:spcPct val="90000"/>
                </a:lnSpc>
                <a:spcBef>
                  <a:spcPts val="500"/>
                </a:spcBef>
                <a:buFont typeface="Arial" panose="020B0604020202020204" pitchFamily="34" charset="0"/>
                <a:buNone/>
                <a:defRPr sz="1200">
                  <a:latin typeface="Arial" panose="020B0604020202020204" pitchFamily="34" charset="0"/>
                  <a:cs typeface="Arial" panose="020B0604020202020204" pitchFamily="34" charset="0"/>
                </a:defRPr>
              </a:lvl3pPr>
              <a:lvl4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4pPr>
              <a:lvl5pPr indent="0">
                <a:lnSpc>
                  <a:spcPct val="90000"/>
                </a:lnSpc>
                <a:spcBef>
                  <a:spcPts val="500"/>
                </a:spcBef>
                <a:buFont typeface="Arial" panose="020B0604020202020204" pitchFamily="34" charset="0"/>
                <a:buNone/>
                <a:defRPr sz="1000">
                  <a:latin typeface="Arial" panose="020B0604020202020204" pitchFamily="34" charset="0"/>
                  <a:cs typeface="Arial" panose="020B0604020202020204" pitchFamily="34" charset="0"/>
                </a:defRPr>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en-US" sz="2000" b="0" i="0" dirty="0">
                  <a:solidFill>
                    <a:schemeClr val="tx1"/>
                  </a:solidFill>
                </a:rPr>
                <a:t>You can also scroll to the bottom of the dashboard page to the </a:t>
              </a:r>
              <a:r>
                <a:rPr lang="en-US" sz="2000" i="0" dirty="0">
                  <a:solidFill>
                    <a:schemeClr val="accent6"/>
                  </a:solidFill>
                </a:rPr>
                <a:t>Submit a Performance Report section.</a:t>
              </a:r>
            </a:p>
          </p:txBody>
        </p:sp>
        <p:pic>
          <p:nvPicPr>
            <p:cNvPr id="22" name="Graphic 21" descr="Arrow: Clockwise curve with solid fill">
              <a:extLst>
                <a:ext uri="{FF2B5EF4-FFF2-40B4-BE49-F238E27FC236}">
                  <a16:creationId xmlns:a16="http://schemas.microsoft.com/office/drawing/2014/main" id="{A52FC9F7-AD46-695F-A83F-86530C828E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4790285">
              <a:off x="4313146" y="2874602"/>
              <a:ext cx="850429" cy="850429"/>
            </a:xfrm>
            <a:prstGeom prst="rect">
              <a:avLst/>
            </a:prstGeom>
          </p:spPr>
        </p:pic>
        <p:sp>
          <p:nvSpPr>
            <p:cNvPr id="11" name="TextBox 10">
              <a:extLst>
                <a:ext uri="{FF2B5EF4-FFF2-40B4-BE49-F238E27FC236}">
                  <a16:creationId xmlns:a16="http://schemas.microsoft.com/office/drawing/2014/main" id="{2F904371-7D7E-B8E4-A28E-3F1F149DD728}"/>
                </a:ext>
              </a:extLst>
            </p:cNvPr>
            <p:cNvSpPr txBox="1"/>
            <p:nvPr/>
          </p:nvSpPr>
          <p:spPr>
            <a:xfrm>
              <a:off x="3849669" y="2019453"/>
              <a:ext cx="658416" cy="369332"/>
            </a:xfrm>
            <a:prstGeom prst="rect">
              <a:avLst/>
            </a:prstGeom>
            <a:noFill/>
          </p:spPr>
          <p:txBody>
            <a:bodyPr wrap="square" rtlCol="0">
              <a:spAutoFit/>
            </a:bodyPr>
            <a:lstStyle/>
            <a:p>
              <a:r>
                <a:rPr lang="en-US" b="1" dirty="0">
                  <a:solidFill>
                    <a:schemeClr val="accent6"/>
                  </a:solidFill>
                  <a:latin typeface="Arial" panose="020B0604020202020204" pitchFamily="34" charset="0"/>
                  <a:cs typeface="Arial" panose="020B0604020202020204" pitchFamily="34" charset="0"/>
                </a:rPr>
                <a:t>OR</a:t>
              </a:r>
            </a:p>
          </p:txBody>
        </p:sp>
      </p:grpSp>
      <p:pic>
        <p:nvPicPr>
          <p:cNvPr id="28" name="Audio 27">
            <a:hlinkClick r:id="" action="ppaction://media"/>
            <a:extLst>
              <a:ext uri="{FF2B5EF4-FFF2-40B4-BE49-F238E27FC236}">
                <a16:creationId xmlns:a16="http://schemas.microsoft.com/office/drawing/2014/main" id="{79112C91-8349-F307-6A0B-02240338B62B}"/>
              </a:ext>
            </a:extLst>
          </p:cNvPr>
          <p:cNvPicPr>
            <a:picLocks noChangeAspect="1"/>
          </p:cNvPicPr>
          <p:nvPr>
            <a:audioFile r:link="rId3"/>
            <p:extLst>
              <p:ext uri="{DAA4B4D4-6D71-4841-9C94-3DE7FCFB9230}">
                <p14:media xmlns:p14="http://schemas.microsoft.com/office/powerpoint/2010/main" r:embed="rId2"/>
              </p:ext>
            </p:extLst>
          </p:nvPr>
        </p:nvPicPr>
        <p:blipFill>
          <a:blip r:embed="rId14"/>
          <a:srcRect l="-325000" t="-160938" r="-325000" b="-160938"/>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29950637"/>
      </p:ext>
    </p:extLst>
  </p:cSld>
  <p:clrMapOvr>
    <a:masterClrMapping/>
  </p:clrMapOvr>
  <mc:AlternateContent xmlns:mc="http://schemas.openxmlformats.org/markup-compatibility/2006" xmlns:p14="http://schemas.microsoft.com/office/powerpoint/2010/main">
    <mc:Choice Requires="p14">
      <p:transition spd="slow" p14:dur="2000" advTm="44367"/>
    </mc:Choice>
    <mc:Fallback xmlns="">
      <p:transition spd="slow" advTm="44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3|18|9.7"/>
</p:tagLst>
</file>

<file path=ppt/tags/tag2.xml><?xml version="1.0" encoding="utf-8"?>
<p:tagLst xmlns:a="http://schemas.openxmlformats.org/drawingml/2006/main" xmlns:r="http://schemas.openxmlformats.org/officeDocument/2006/relationships" xmlns:p="http://schemas.openxmlformats.org/presentationml/2006/main">
  <p:tag name="TIMING" val="|7.3|4.3|6.1|8.6|9.5"/>
</p:tagLst>
</file>

<file path=ppt/tags/tag3.xml><?xml version="1.0" encoding="utf-8"?>
<p:tagLst xmlns:a="http://schemas.openxmlformats.org/drawingml/2006/main" xmlns:r="http://schemas.openxmlformats.org/officeDocument/2006/relationships" xmlns:p="http://schemas.openxmlformats.org/presentationml/2006/main">
  <p:tag name="TIMING" val="|22.3|8.1|55.4"/>
</p:tagLst>
</file>

<file path=ppt/tags/tag4.xml><?xml version="1.0" encoding="utf-8"?>
<p:tagLst xmlns:a="http://schemas.openxmlformats.org/drawingml/2006/main" xmlns:r="http://schemas.openxmlformats.org/officeDocument/2006/relationships" xmlns:p="http://schemas.openxmlformats.org/presentationml/2006/main">
  <p:tag name="TIMING" val="|9.4|7.2"/>
</p:tagLst>
</file>

<file path=ppt/tags/tag5.xml><?xml version="1.0" encoding="utf-8"?>
<p:tagLst xmlns:a="http://schemas.openxmlformats.org/drawingml/2006/main" xmlns:r="http://schemas.openxmlformats.org/officeDocument/2006/relationships" xmlns:p="http://schemas.openxmlformats.org/presentationml/2006/main">
  <p:tag name="TIMING" val="|13.9|15.9|31.9"/>
</p:tagLst>
</file>

<file path=ppt/tags/tag6.xml><?xml version="1.0" encoding="utf-8"?>
<p:tagLst xmlns:a="http://schemas.openxmlformats.org/drawingml/2006/main" xmlns:r="http://schemas.openxmlformats.org/officeDocument/2006/relationships" xmlns:p="http://schemas.openxmlformats.org/presentationml/2006/main">
  <p:tag name="TIMING" val="|27|7.4"/>
</p:tagLst>
</file>

<file path=ppt/tags/tag7.xml><?xml version="1.0" encoding="utf-8"?>
<p:tagLst xmlns:a="http://schemas.openxmlformats.org/drawingml/2006/main" xmlns:r="http://schemas.openxmlformats.org/officeDocument/2006/relationships" xmlns:p="http://schemas.openxmlformats.org/presentationml/2006/main">
  <p:tag name="TIMING" val="|61|10.3|5.6"/>
</p:tagLst>
</file>

<file path=ppt/theme/theme1.xml><?xml version="1.0" encoding="utf-8"?>
<a:theme xmlns:a="http://schemas.openxmlformats.org/drawingml/2006/main" name="Title Slide">
  <a:themeElements>
    <a:clrScheme name="Maine TA">
      <a:dk1>
        <a:sysClr val="windowText" lastClr="000000"/>
      </a:dk1>
      <a:lt1>
        <a:sysClr val="window" lastClr="FFFFFF"/>
      </a:lt1>
      <a:dk2>
        <a:srgbClr val="44546A"/>
      </a:dk2>
      <a:lt2>
        <a:srgbClr val="E7E6E6"/>
      </a:lt2>
      <a:accent1>
        <a:srgbClr val="6BA543"/>
      </a:accent1>
      <a:accent2>
        <a:srgbClr val="3362A1"/>
      </a:accent2>
      <a:accent3>
        <a:srgbClr val="EAA122"/>
      </a:accent3>
      <a:accent4>
        <a:srgbClr val="B31E89"/>
      </a:accent4>
      <a:accent5>
        <a:srgbClr val="EE2447"/>
      </a:accent5>
      <a:accent6>
        <a:srgbClr val="7F7F7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ine TA Template_DC" id="{B17B291E-43C8-4D72-9427-ECA414A830C8}" vid="{FDA8C115-851A-4599-A909-8CD124163234}"/>
    </a:ext>
  </a:extLst>
</a:theme>
</file>

<file path=ppt/theme/theme2.xml><?xml version="1.0" encoding="utf-8"?>
<a:theme xmlns:a="http://schemas.openxmlformats.org/drawingml/2006/main" name="Transition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ine TA Template_DC" id="{B17B291E-43C8-4D72-9427-ECA414A830C8}" vid="{22D189BF-C60E-4408-8D15-23DAFAD532E2}"/>
    </a:ext>
  </a:extLst>
</a:theme>
</file>

<file path=ppt/theme/theme3.xml><?xml version="1.0" encoding="utf-8"?>
<a:theme xmlns:a="http://schemas.openxmlformats.org/drawingml/2006/main" name="1_Transition Slide">
  <a:themeElements>
    <a:clrScheme name="Maine TA">
      <a:dk1>
        <a:sysClr val="windowText" lastClr="000000"/>
      </a:dk1>
      <a:lt1>
        <a:sysClr val="window" lastClr="FFFFFF"/>
      </a:lt1>
      <a:dk2>
        <a:srgbClr val="44546A"/>
      </a:dk2>
      <a:lt2>
        <a:srgbClr val="E7E6E6"/>
      </a:lt2>
      <a:accent1>
        <a:srgbClr val="6BA543"/>
      </a:accent1>
      <a:accent2>
        <a:srgbClr val="3362A1"/>
      </a:accent2>
      <a:accent3>
        <a:srgbClr val="EAA122"/>
      </a:accent3>
      <a:accent4>
        <a:srgbClr val="B31E89"/>
      </a:accent4>
      <a:accent5>
        <a:srgbClr val="EE2447"/>
      </a:accent5>
      <a:accent6>
        <a:srgbClr val="7F7F7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ine TA Template_DC" id="{B17B291E-43C8-4D72-9427-ECA414A830C8}" vid="{39F0A3D2-D742-4248-B28A-3BF7F1E5B695}"/>
    </a:ext>
  </a:extLst>
</a:theme>
</file>

<file path=ppt/theme/theme4.xml><?xml version="1.0" encoding="utf-8"?>
<a:theme xmlns:a="http://schemas.openxmlformats.org/drawingml/2006/main" name="Ending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ine TA Template_DC" id="{B17B291E-43C8-4D72-9427-ECA414A830C8}" vid="{A875B897-3A51-49D7-8FE0-E8446BA1075C}"/>
    </a:ext>
  </a:extLst>
</a:theme>
</file>

<file path=ppt/theme/theme5.xml><?xml version="1.0" encoding="utf-8"?>
<a:theme xmlns:a="http://schemas.openxmlformats.org/drawingml/2006/main" name="1_Title Slide">
  <a:themeElements>
    <a:clrScheme name="Maine CDC - Sara">
      <a:dk1>
        <a:sysClr val="windowText" lastClr="000000"/>
      </a:dk1>
      <a:lt1>
        <a:sysClr val="window" lastClr="FFFFFF"/>
      </a:lt1>
      <a:dk2>
        <a:srgbClr val="44546A"/>
      </a:dk2>
      <a:lt2>
        <a:srgbClr val="E7E6E6"/>
      </a:lt2>
      <a:accent1>
        <a:srgbClr val="4472C4"/>
      </a:accent1>
      <a:accent2>
        <a:srgbClr val="ED7D31"/>
      </a:accent2>
      <a:accent3>
        <a:srgbClr val="FA3C00"/>
      </a:accent3>
      <a:accent4>
        <a:srgbClr val="FFC000"/>
      </a:accent4>
      <a:accent5>
        <a:srgbClr val="5B9BD5"/>
      </a:accent5>
      <a:accent6>
        <a:srgbClr val="00999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Main Slides">
  <a:themeElements>
    <a:clrScheme name="Maine CDC - Sara">
      <a:dk1>
        <a:sysClr val="windowText" lastClr="000000"/>
      </a:dk1>
      <a:lt1>
        <a:sysClr val="window" lastClr="FFFFFF"/>
      </a:lt1>
      <a:dk2>
        <a:srgbClr val="44546A"/>
      </a:dk2>
      <a:lt2>
        <a:srgbClr val="E7E6E6"/>
      </a:lt2>
      <a:accent1>
        <a:srgbClr val="4472C4"/>
      </a:accent1>
      <a:accent2>
        <a:srgbClr val="ED7D31"/>
      </a:accent2>
      <a:accent3>
        <a:srgbClr val="FA3C00"/>
      </a:accent3>
      <a:accent4>
        <a:srgbClr val="FFC000"/>
      </a:accent4>
      <a:accent5>
        <a:srgbClr val="5B9BD5"/>
      </a:accent5>
      <a:accent6>
        <a:srgbClr val="00999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Ending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Ending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cd95db2-e753-421c-a6e8-f01fa16438c1">
      <Terms xmlns="http://schemas.microsoft.com/office/infopath/2007/PartnerControls"/>
    </lcf76f155ced4ddcb4097134ff3c332f>
    <TaxCatchAll xmlns="84b56a77-e136-4631-8160-3f34ffcf335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478558D8A33E142A76862C4285ADF3D" ma:contentTypeVersion="15" ma:contentTypeDescription="Create a new document." ma:contentTypeScope="" ma:versionID="ccbcc35fdffd6afa1763678057f9f96a">
  <xsd:schema xmlns:xsd="http://www.w3.org/2001/XMLSchema" xmlns:xs="http://www.w3.org/2001/XMLSchema" xmlns:p="http://schemas.microsoft.com/office/2006/metadata/properties" xmlns:ns2="9cd95db2-e753-421c-a6e8-f01fa16438c1" xmlns:ns3="84b56a77-e136-4631-8160-3f34ffcf3352" targetNamespace="http://schemas.microsoft.com/office/2006/metadata/properties" ma:root="true" ma:fieldsID="b1f74b873e597f0625fba071c6167739" ns2:_="" ns3:_="">
    <xsd:import namespace="9cd95db2-e753-421c-a6e8-f01fa16438c1"/>
    <xsd:import namespace="84b56a77-e136-4631-8160-3f34ffcf335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d95db2-e753-421c-a6e8-f01fa16438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1819cce-9b07-4761-b149-43b4674005e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4b56a77-e136-4631-8160-3f34ffcf335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f8ebb70-e87a-46bd-8f80-f70520799edc}" ma:internalName="TaxCatchAll" ma:showField="CatchAllData" ma:web="84b56a77-e136-4631-8160-3f34ffcf33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E8DD83-A1FA-4EB1-9ED9-630198CF1469}">
  <ds:schemaRefs>
    <ds:schemaRef ds:uri="http://schemas.microsoft.com/sharepoint/v3/contenttype/forms"/>
  </ds:schemaRefs>
</ds:datastoreItem>
</file>

<file path=customXml/itemProps2.xml><?xml version="1.0" encoding="utf-8"?>
<ds:datastoreItem xmlns:ds="http://schemas.openxmlformats.org/officeDocument/2006/customXml" ds:itemID="{E46737DF-8BA9-4FA1-85F8-B52D22AB7BFF}">
  <ds:schemaRefs>
    <ds:schemaRef ds:uri="84b56a77-e136-4631-8160-3f34ffcf3352"/>
    <ds:schemaRef ds:uri="9cd95db2-e753-421c-a6e8-f01fa16438c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4DB5AF3-0230-4D45-B4EA-B5A3BA37C7B7}">
  <ds:schemaRefs>
    <ds:schemaRef ds:uri="84b56a77-e136-4631-8160-3f34ffcf3352"/>
    <ds:schemaRef ds:uri="9cd95db2-e753-421c-a6e8-f01fa16438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Maine TA Template_DC (3)</Template>
  <TotalTime>2</TotalTime>
  <Words>2391</Words>
  <Application>Microsoft Office PowerPoint</Application>
  <PresentationFormat>Widescreen</PresentationFormat>
  <Paragraphs>116</Paragraphs>
  <Slides>12</Slides>
  <Notes>12</Notes>
  <HiddenSlides>0</HiddenSlides>
  <MMClips>12</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12</vt:i4>
      </vt:variant>
    </vt:vector>
  </HeadingPairs>
  <TitlesOfParts>
    <vt:vector size="24" baseType="lpstr">
      <vt:lpstr>Arial</vt:lpstr>
      <vt:lpstr>Calibri</vt:lpstr>
      <vt:lpstr>Calibri Light</vt:lpstr>
      <vt:lpstr>Wingdings</vt:lpstr>
      <vt:lpstr>Title Slide</vt:lpstr>
      <vt:lpstr>Transition Slide</vt:lpstr>
      <vt:lpstr>1_Transition Slide</vt:lpstr>
      <vt:lpstr>Ending Slide</vt:lpstr>
      <vt:lpstr>1_Title Slide</vt:lpstr>
      <vt:lpstr>1_Main Slides</vt:lpstr>
      <vt:lpstr>1_Ending Slide</vt:lpstr>
      <vt:lpstr>Ending Slide</vt:lpstr>
      <vt:lpstr>Covid Health Equity  Technical Assistance</vt:lpstr>
      <vt:lpstr>What You’ll Learn About</vt:lpstr>
      <vt:lpstr>OPHE Grantee Portal: OPHEPartners.org </vt:lpstr>
      <vt:lpstr>Portal Home Page</vt:lpstr>
      <vt:lpstr>Accessing the Grantee Portal Dashboard</vt:lpstr>
      <vt:lpstr>Contracts</vt:lpstr>
      <vt:lpstr>Payments</vt:lpstr>
      <vt:lpstr>Reports</vt:lpstr>
      <vt:lpstr>Submitting Performance Reports</vt:lpstr>
      <vt:lpstr>Submission Features</vt:lpstr>
      <vt:lpstr>Portal Pointers and Support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Title Slide Subtitle, date, author</dc:title>
  <dc:creator>Teniente, Rose</dc:creator>
  <cp:lastModifiedBy>Teniente, Rosanne</cp:lastModifiedBy>
  <cp:revision>1</cp:revision>
  <dcterms:created xsi:type="dcterms:W3CDTF">2022-08-03T19:17:37Z</dcterms:created>
  <dcterms:modified xsi:type="dcterms:W3CDTF">2023-03-22T21:26:17Z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0x010100D478558D8A33E142A76862C4285ADF3D</vt:lpwstr>
  </property>
  <property fmtid="{D5CDD505-2E9C-101B-9397-08002B2CF9AE}" pid="3" name="MediaServiceImageTags">
    <vt:lpwstr/>
  </property>
</Properties>
</file>