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4"/>
    <p:sldMasterId id="2147483662" r:id="rId5"/>
    <p:sldMasterId id="2147483690" r:id="rId6"/>
    <p:sldMasterId id="2147483712" r:id="rId7"/>
  </p:sldMasterIdLst>
  <p:notesMasterIdLst>
    <p:notesMasterId r:id="rId21"/>
  </p:notesMasterIdLst>
  <p:sldIdLst>
    <p:sldId id="268" r:id="rId8"/>
    <p:sldId id="354" r:id="rId9"/>
    <p:sldId id="355" r:id="rId10"/>
    <p:sldId id="339" r:id="rId11"/>
    <p:sldId id="346" r:id="rId12"/>
    <p:sldId id="347" r:id="rId13"/>
    <p:sldId id="348" r:id="rId14"/>
    <p:sldId id="349" r:id="rId15"/>
    <p:sldId id="350" r:id="rId16"/>
    <p:sldId id="351" r:id="rId17"/>
    <p:sldId id="352" r:id="rId18"/>
    <p:sldId id="353" r:id="rId19"/>
    <p:sldId id="26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E97DD03-7CCA-09FD-4794-D2DECB9D812D}" name="Teniente, Rose" initials="TR" userId="S::rteniente@pcgus.com::4704e42c-2779-4675-95e3-c43ff4825f8e" providerId="AD"/>
  <p188:author id="{697BEC23-22D7-1903-3BE4-D5ADBDAA8289}" name="Frankenfield, Rachel E" initials="FRE" userId="S::rfrankenfield@pcgus.com::1746ccac-3f2c-44ac-bd49-40c5586b1553" providerId="AD"/>
  <p188:author id="{5B86134B-DBD5-2A20-832B-A2A06D6D9570}" name="Lindsey, Ted" initials="LT" userId="S::tlindsey@pcgus.com::57c389fe-b799-4b12-b1a9-8d7a33e8b8d3" providerId="AD"/>
  <p188:author id="{C3743B8C-D697-B1F9-BB38-19851E6AF020}" name="Panella, Sara" initials="PS" userId="S::spanella@pcgus.com::d2a88a2b-c275-4bc0-95fe-134ac7959b3d" providerId="AD"/>
  <p188:author id="{1D2200A0-6775-059C-5A0A-1F083C1C9626}" name="Himm, Chanbopha" initials="HC" userId="S::Chanbopha.Himm@maine.gov::8b5be287-538d-446e-a9ad-f467d4f8ccdd" providerId="AD"/>
  <p188:author id="{D8289AD8-126B-6F8B-27B6-050DDC29AC02}" name="Cohen, Paige" initials="CP" userId="S::pacohen@pcgus.com::2d675094-caac-4130-ac0e-98e365e9666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A53F"/>
    <a:srgbClr val="EAA00D"/>
    <a:srgbClr val="3462A0"/>
    <a:srgbClr val="571D1D"/>
    <a:srgbClr val="F5EBDC"/>
    <a:srgbClr val="FEF5E2"/>
    <a:srgbClr val="FAB81F"/>
    <a:srgbClr val="7E808E"/>
    <a:srgbClr val="ED3B3B"/>
    <a:srgbClr val="00A0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5CF572-0FD0-4EC6-98AF-FD3C04DF7B08}" v="228" dt="2022-08-03T20:19:17.785"/>
    <p1510:client id="{3B8F1B07-92C6-4909-AEB4-D0AFE58E4BF0}" v="262" dt="2022-08-03T20:23:27.45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viewProps" Target="viewProps.xml"/><Relationship Id="rId28" Type="http://schemas.microsoft.com/office/2018/10/relationships/authors" Target="author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eniente, Rose" userId="4704e42c-2779-4675-95e3-c43ff4825f8e" providerId="ADAL" clId="{0B5CF572-0FD0-4EC6-98AF-FD3C04DF7B08}"/>
    <pc:docChg chg="custSel modSld">
      <pc:chgData name="Teniente, Rose" userId="4704e42c-2779-4675-95e3-c43ff4825f8e" providerId="ADAL" clId="{0B5CF572-0FD0-4EC6-98AF-FD3C04DF7B08}" dt="2022-08-03T20:19:17.785" v="227" actId="478"/>
      <pc:docMkLst>
        <pc:docMk/>
      </pc:docMkLst>
      <pc:sldChg chg="addCm">
        <pc:chgData name="Teniente, Rose" userId="4704e42c-2779-4675-95e3-c43ff4825f8e" providerId="ADAL" clId="{0B5CF572-0FD0-4EC6-98AF-FD3C04DF7B08}" dt="2022-07-26T15:20:08.517" v="0"/>
        <pc:sldMkLst>
          <pc:docMk/>
          <pc:sldMk cId="1580403329" sldId="338"/>
        </pc:sldMkLst>
      </pc:sldChg>
      <pc:sldChg chg="addSp modSp mod">
        <pc:chgData name="Teniente, Rose" userId="4704e42c-2779-4675-95e3-c43ff4825f8e" providerId="ADAL" clId="{0B5CF572-0FD0-4EC6-98AF-FD3C04DF7B08}" dt="2022-07-26T15:22:50.690" v="36" actId="1582"/>
        <pc:sldMkLst>
          <pc:docMk/>
          <pc:sldMk cId="2306989050" sldId="339"/>
        </pc:sldMkLst>
        <pc:spChg chg="mod">
          <ac:chgData name="Teniente, Rose" userId="4704e42c-2779-4675-95e3-c43ff4825f8e" providerId="ADAL" clId="{0B5CF572-0FD0-4EC6-98AF-FD3C04DF7B08}" dt="2022-07-26T15:22:05.353" v="31" actId="1076"/>
          <ac:spMkLst>
            <pc:docMk/>
            <pc:sldMk cId="2306989050" sldId="339"/>
            <ac:spMk id="2" creationId="{23F4AA66-9665-1FAA-D3A2-B26554E184F9}"/>
          </ac:spMkLst>
        </pc:spChg>
        <pc:spChg chg="add mod">
          <ac:chgData name="Teniente, Rose" userId="4704e42c-2779-4675-95e3-c43ff4825f8e" providerId="ADAL" clId="{0B5CF572-0FD0-4EC6-98AF-FD3C04DF7B08}" dt="2022-07-26T15:22:50.690" v="36" actId="1582"/>
          <ac:spMkLst>
            <pc:docMk/>
            <pc:sldMk cId="2306989050" sldId="339"/>
            <ac:spMk id="3" creationId="{DD34A335-1ECE-5A11-4C08-225F92596784}"/>
          </ac:spMkLst>
        </pc:spChg>
        <pc:spChg chg="mod">
          <ac:chgData name="Teniente, Rose" userId="4704e42c-2779-4675-95e3-c43ff4825f8e" providerId="ADAL" clId="{0B5CF572-0FD0-4EC6-98AF-FD3C04DF7B08}" dt="2022-07-26T15:21:34.649" v="23" actId="1076"/>
          <ac:spMkLst>
            <pc:docMk/>
            <pc:sldMk cId="2306989050" sldId="339"/>
            <ac:spMk id="7" creationId="{7F4F6421-D3F7-0FC4-5430-76BBF9DFC261}"/>
          </ac:spMkLst>
        </pc:spChg>
        <pc:spChg chg="mod">
          <ac:chgData name="Teniente, Rose" userId="4704e42c-2779-4675-95e3-c43ff4825f8e" providerId="ADAL" clId="{0B5CF572-0FD0-4EC6-98AF-FD3C04DF7B08}" dt="2022-07-26T15:21:42.817" v="26" actId="1076"/>
          <ac:spMkLst>
            <pc:docMk/>
            <pc:sldMk cId="2306989050" sldId="339"/>
            <ac:spMk id="8" creationId="{2E04A208-4307-9582-7FB5-979EFE5AF065}"/>
          </ac:spMkLst>
        </pc:spChg>
        <pc:picChg chg="mod modCrop">
          <ac:chgData name="Teniente, Rose" userId="4704e42c-2779-4675-95e3-c43ff4825f8e" providerId="ADAL" clId="{0B5CF572-0FD0-4EC6-98AF-FD3C04DF7B08}" dt="2022-07-26T15:21:50.425" v="28" actId="1076"/>
          <ac:picMkLst>
            <pc:docMk/>
            <pc:sldMk cId="2306989050" sldId="339"/>
            <ac:picMk id="5" creationId="{9204331C-461F-5DAB-E8AF-CD30885C4CC3}"/>
          </ac:picMkLst>
        </pc:picChg>
      </pc:sldChg>
      <pc:sldChg chg="modSp mod">
        <pc:chgData name="Teniente, Rose" userId="4704e42c-2779-4675-95e3-c43ff4825f8e" providerId="ADAL" clId="{0B5CF572-0FD0-4EC6-98AF-FD3C04DF7B08}" dt="2022-07-26T15:27:49.805" v="52" actId="1076"/>
        <pc:sldMkLst>
          <pc:docMk/>
          <pc:sldMk cId="3029227385" sldId="343"/>
        </pc:sldMkLst>
        <pc:spChg chg="mod">
          <ac:chgData name="Teniente, Rose" userId="4704e42c-2779-4675-95e3-c43ff4825f8e" providerId="ADAL" clId="{0B5CF572-0FD0-4EC6-98AF-FD3C04DF7B08}" dt="2022-07-26T15:25:52.809" v="46" actId="1076"/>
          <ac:spMkLst>
            <pc:docMk/>
            <pc:sldMk cId="3029227385" sldId="343"/>
            <ac:spMk id="3" creationId="{F0BCE874-29FD-08EF-8DB6-42E4F2A1DBBC}"/>
          </ac:spMkLst>
        </pc:spChg>
        <pc:picChg chg="mod">
          <ac:chgData name="Teniente, Rose" userId="4704e42c-2779-4675-95e3-c43ff4825f8e" providerId="ADAL" clId="{0B5CF572-0FD0-4EC6-98AF-FD3C04DF7B08}" dt="2022-07-26T15:27:47.649" v="51" actId="1076"/>
          <ac:picMkLst>
            <pc:docMk/>
            <pc:sldMk cId="3029227385" sldId="343"/>
            <ac:picMk id="7" creationId="{BB6EDB87-B694-E912-066D-B4FE9D933BAB}"/>
          </ac:picMkLst>
        </pc:picChg>
        <pc:picChg chg="mod">
          <ac:chgData name="Teniente, Rose" userId="4704e42c-2779-4675-95e3-c43ff4825f8e" providerId="ADAL" clId="{0B5CF572-0FD0-4EC6-98AF-FD3C04DF7B08}" dt="2022-07-26T15:27:49.805" v="52" actId="1076"/>
          <ac:picMkLst>
            <pc:docMk/>
            <pc:sldMk cId="3029227385" sldId="343"/>
            <ac:picMk id="8" creationId="{ACCD9025-C15B-8567-995A-434AD2F8192E}"/>
          </ac:picMkLst>
        </pc:picChg>
      </pc:sldChg>
      <pc:sldChg chg="modSp">
        <pc:chgData name="Teniente, Rose" userId="4704e42c-2779-4675-95e3-c43ff4825f8e" providerId="ADAL" clId="{0B5CF572-0FD0-4EC6-98AF-FD3C04DF7B08}" dt="2022-07-26T15:28:56.085" v="53" actId="1076"/>
        <pc:sldMkLst>
          <pc:docMk/>
          <pc:sldMk cId="3139879629" sldId="345"/>
        </pc:sldMkLst>
        <pc:picChg chg="mod">
          <ac:chgData name="Teniente, Rose" userId="4704e42c-2779-4675-95e3-c43ff4825f8e" providerId="ADAL" clId="{0B5CF572-0FD0-4EC6-98AF-FD3C04DF7B08}" dt="2022-07-26T15:28:56.085" v="53" actId="1076"/>
          <ac:picMkLst>
            <pc:docMk/>
            <pc:sldMk cId="3139879629" sldId="345"/>
            <ac:picMk id="6146" creationId="{F952D420-B0B8-3E5C-84A9-BA6D988CFFF1}"/>
          </ac:picMkLst>
        </pc:picChg>
      </pc:sldChg>
      <pc:sldChg chg="modSp mod">
        <pc:chgData name="Teniente, Rose" userId="4704e42c-2779-4675-95e3-c43ff4825f8e" providerId="ADAL" clId="{0B5CF572-0FD0-4EC6-98AF-FD3C04DF7B08}" dt="2022-08-03T19:03:07.018" v="59" actId="1076"/>
        <pc:sldMkLst>
          <pc:docMk/>
          <pc:sldMk cId="4035342547" sldId="346"/>
        </pc:sldMkLst>
        <pc:spChg chg="mod">
          <ac:chgData name="Teniente, Rose" userId="4704e42c-2779-4675-95e3-c43ff4825f8e" providerId="ADAL" clId="{0B5CF572-0FD0-4EC6-98AF-FD3C04DF7B08}" dt="2022-08-03T19:03:07.018" v="59" actId="1076"/>
          <ac:spMkLst>
            <pc:docMk/>
            <pc:sldMk cId="4035342547" sldId="346"/>
            <ac:spMk id="3" creationId="{DD34A335-1ECE-5A11-4C08-225F92596784}"/>
          </ac:spMkLst>
        </pc:spChg>
        <pc:spChg chg="mod">
          <ac:chgData name="Teniente, Rose" userId="4704e42c-2779-4675-95e3-c43ff4825f8e" providerId="ADAL" clId="{0B5CF572-0FD0-4EC6-98AF-FD3C04DF7B08}" dt="2022-08-03T19:02:55.409" v="58" actId="20577"/>
          <ac:spMkLst>
            <pc:docMk/>
            <pc:sldMk cId="4035342547" sldId="346"/>
            <ac:spMk id="7" creationId="{7F4F6421-D3F7-0FC4-5430-76BBF9DFC261}"/>
          </ac:spMkLst>
        </pc:spChg>
      </pc:sldChg>
      <pc:sldChg chg="addSp delSp modSp mod">
        <pc:chgData name="Teniente, Rose" userId="4704e42c-2779-4675-95e3-c43ff4825f8e" providerId="ADAL" clId="{0B5CF572-0FD0-4EC6-98AF-FD3C04DF7B08}" dt="2022-08-03T20:19:17.785" v="227" actId="478"/>
        <pc:sldMkLst>
          <pc:docMk/>
          <pc:sldMk cId="2548300144" sldId="347"/>
        </pc:sldMkLst>
        <pc:spChg chg="mod">
          <ac:chgData name="Teniente, Rose" userId="4704e42c-2779-4675-95e3-c43ff4825f8e" providerId="ADAL" clId="{0B5CF572-0FD0-4EC6-98AF-FD3C04DF7B08}" dt="2022-08-03T20:18:09.467" v="220" actId="1076"/>
          <ac:spMkLst>
            <pc:docMk/>
            <pc:sldMk cId="2548300144" sldId="347"/>
            <ac:spMk id="2" creationId="{23F4AA66-9665-1FAA-D3A2-B26554E184F9}"/>
          </ac:spMkLst>
        </pc:spChg>
        <pc:spChg chg="mod">
          <ac:chgData name="Teniente, Rose" userId="4704e42c-2779-4675-95e3-c43ff4825f8e" providerId="ADAL" clId="{0B5CF572-0FD0-4EC6-98AF-FD3C04DF7B08}" dt="2022-08-03T19:04:08.241" v="63" actId="1076"/>
          <ac:spMkLst>
            <pc:docMk/>
            <pc:sldMk cId="2548300144" sldId="347"/>
            <ac:spMk id="3" creationId="{DD34A335-1ECE-5A11-4C08-225F92596784}"/>
          </ac:spMkLst>
        </pc:spChg>
        <pc:spChg chg="mod">
          <ac:chgData name="Teniente, Rose" userId="4704e42c-2779-4675-95e3-c43ff4825f8e" providerId="ADAL" clId="{0B5CF572-0FD0-4EC6-98AF-FD3C04DF7B08}" dt="2022-08-03T19:04:01.947" v="62" actId="1076"/>
          <ac:spMkLst>
            <pc:docMk/>
            <pc:sldMk cId="2548300144" sldId="347"/>
            <ac:spMk id="7" creationId="{7F4F6421-D3F7-0FC4-5430-76BBF9DFC261}"/>
          </ac:spMkLst>
        </pc:spChg>
        <pc:picChg chg="add mod">
          <ac:chgData name="Teniente, Rose" userId="4704e42c-2779-4675-95e3-c43ff4825f8e" providerId="ADAL" clId="{0B5CF572-0FD0-4EC6-98AF-FD3C04DF7B08}" dt="2022-08-03T20:18:14.892" v="222" actId="1076"/>
          <ac:picMkLst>
            <pc:docMk/>
            <pc:sldMk cId="2548300144" sldId="347"/>
            <ac:picMk id="9" creationId="{E31ABD5C-7E36-04BB-2388-85A358E2CF5C}"/>
          </ac:picMkLst>
        </pc:picChg>
        <pc:picChg chg="add del mod">
          <ac:chgData name="Teniente, Rose" userId="4704e42c-2779-4675-95e3-c43ff4825f8e" providerId="ADAL" clId="{0B5CF572-0FD0-4EC6-98AF-FD3C04DF7B08}" dt="2022-08-03T20:19:17.785" v="227" actId="478"/>
          <ac:picMkLst>
            <pc:docMk/>
            <pc:sldMk cId="2548300144" sldId="347"/>
            <ac:picMk id="10" creationId="{81B6AE4F-64A5-F7FB-61AA-0F485D2435DB}"/>
          </ac:picMkLst>
        </pc:picChg>
      </pc:sldChg>
      <pc:sldChg chg="addSp modSp mod">
        <pc:chgData name="Teniente, Rose" userId="4704e42c-2779-4675-95e3-c43ff4825f8e" providerId="ADAL" clId="{0B5CF572-0FD0-4EC6-98AF-FD3C04DF7B08}" dt="2022-08-03T20:19:13.077" v="226" actId="1076"/>
        <pc:sldMkLst>
          <pc:docMk/>
          <pc:sldMk cId="3193147379" sldId="348"/>
        </pc:sldMkLst>
        <pc:spChg chg="mod">
          <ac:chgData name="Teniente, Rose" userId="4704e42c-2779-4675-95e3-c43ff4825f8e" providerId="ADAL" clId="{0B5CF572-0FD0-4EC6-98AF-FD3C04DF7B08}" dt="2022-08-03T20:19:02.926" v="224" actId="1076"/>
          <ac:spMkLst>
            <pc:docMk/>
            <pc:sldMk cId="3193147379" sldId="348"/>
            <ac:spMk id="2" creationId="{23F4AA66-9665-1FAA-D3A2-B26554E184F9}"/>
          </ac:spMkLst>
        </pc:spChg>
        <pc:picChg chg="add mod">
          <ac:chgData name="Teniente, Rose" userId="4704e42c-2779-4675-95e3-c43ff4825f8e" providerId="ADAL" clId="{0B5CF572-0FD0-4EC6-98AF-FD3C04DF7B08}" dt="2022-08-03T20:19:13.077" v="226" actId="1076"/>
          <ac:picMkLst>
            <pc:docMk/>
            <pc:sldMk cId="3193147379" sldId="348"/>
            <ac:picMk id="9" creationId="{C6C6CE04-6595-45CA-1A1E-2D0C1A7D7F4F}"/>
          </ac:picMkLst>
        </pc:picChg>
      </pc:sldChg>
      <pc:sldChg chg="modSp mod">
        <pc:chgData name="Teniente, Rose" userId="4704e42c-2779-4675-95e3-c43ff4825f8e" providerId="ADAL" clId="{0B5CF572-0FD0-4EC6-98AF-FD3C04DF7B08}" dt="2022-08-03T19:07:08.289" v="72" actId="1076"/>
        <pc:sldMkLst>
          <pc:docMk/>
          <pc:sldMk cId="2489430065" sldId="352"/>
        </pc:sldMkLst>
        <pc:spChg chg="mod">
          <ac:chgData name="Teniente, Rose" userId="4704e42c-2779-4675-95e3-c43ff4825f8e" providerId="ADAL" clId="{0B5CF572-0FD0-4EC6-98AF-FD3C04DF7B08}" dt="2022-08-03T19:07:08.289" v="72" actId="1076"/>
          <ac:spMkLst>
            <pc:docMk/>
            <pc:sldMk cId="2489430065" sldId="352"/>
            <ac:spMk id="8" creationId="{189B1F21-990C-FE7D-6B64-A5568EFB438F}"/>
          </ac:spMkLst>
        </pc:spChg>
      </pc:sldChg>
      <pc:sldChg chg="addSp delSp modSp mod">
        <pc:chgData name="Teniente, Rose" userId="4704e42c-2779-4675-95e3-c43ff4825f8e" providerId="ADAL" clId="{0B5CF572-0FD0-4EC6-98AF-FD3C04DF7B08}" dt="2022-08-03T20:18:03.292" v="219" actId="478"/>
        <pc:sldMkLst>
          <pc:docMk/>
          <pc:sldMk cId="884643693" sldId="353"/>
        </pc:sldMkLst>
        <pc:spChg chg="mod">
          <ac:chgData name="Teniente, Rose" userId="4704e42c-2779-4675-95e3-c43ff4825f8e" providerId="ADAL" clId="{0B5CF572-0FD0-4EC6-98AF-FD3C04DF7B08}" dt="2022-08-03T19:09:13.038" v="200" actId="20577"/>
          <ac:spMkLst>
            <pc:docMk/>
            <pc:sldMk cId="884643693" sldId="353"/>
            <ac:spMk id="17" creationId="{14905285-B4A5-CFD9-C3B0-51AAA4CF1221}"/>
          </ac:spMkLst>
        </pc:spChg>
        <pc:picChg chg="add del mod">
          <ac:chgData name="Teniente, Rose" userId="4704e42c-2779-4675-95e3-c43ff4825f8e" providerId="ADAL" clId="{0B5CF572-0FD0-4EC6-98AF-FD3C04DF7B08}" dt="2022-08-03T20:18:03.292" v="219" actId="478"/>
          <ac:picMkLst>
            <pc:docMk/>
            <pc:sldMk cId="884643693" sldId="353"/>
            <ac:picMk id="5" creationId="{615A1A80-A2F9-62F4-48DF-223AA492F76C}"/>
          </ac:picMkLst>
        </pc:picChg>
      </pc:sldChg>
      <pc:sldChg chg="modSp mod">
        <pc:chgData name="Teniente, Rose" userId="4704e42c-2779-4675-95e3-c43ff4825f8e" providerId="ADAL" clId="{0B5CF572-0FD0-4EC6-98AF-FD3C04DF7B08}" dt="2022-08-03T19:02:24.330" v="54" actId="1076"/>
        <pc:sldMkLst>
          <pc:docMk/>
          <pc:sldMk cId="3881758875" sldId="354"/>
        </pc:sldMkLst>
        <pc:spChg chg="mod">
          <ac:chgData name="Teniente, Rose" userId="4704e42c-2779-4675-95e3-c43ff4825f8e" providerId="ADAL" clId="{0B5CF572-0FD0-4EC6-98AF-FD3C04DF7B08}" dt="2022-08-03T19:02:24.330" v="54" actId="1076"/>
          <ac:spMkLst>
            <pc:docMk/>
            <pc:sldMk cId="3881758875" sldId="354"/>
            <ac:spMk id="11" creationId="{9590A826-825A-CCFD-A9D9-16732A0499AC}"/>
          </ac:spMkLst>
        </pc:spChg>
      </pc:sldChg>
      <pc:sldChg chg="addSp modSp mod">
        <pc:chgData name="Teniente, Rose" userId="4704e42c-2779-4675-95e3-c43ff4825f8e" providerId="ADAL" clId="{0B5CF572-0FD0-4EC6-98AF-FD3C04DF7B08}" dt="2022-08-03T20:15:02.635" v="217" actId="1076"/>
        <pc:sldMkLst>
          <pc:docMk/>
          <pc:sldMk cId="11067739" sldId="355"/>
        </pc:sldMkLst>
        <pc:spChg chg="mod">
          <ac:chgData name="Teniente, Rose" userId="4704e42c-2779-4675-95e3-c43ff4825f8e" providerId="ADAL" clId="{0B5CF572-0FD0-4EC6-98AF-FD3C04DF7B08}" dt="2022-08-03T20:14:24.090" v="211" actId="14100"/>
          <ac:spMkLst>
            <pc:docMk/>
            <pc:sldMk cId="11067739" sldId="355"/>
            <ac:spMk id="2" creationId="{23F4AA66-9665-1FAA-D3A2-B26554E184F9}"/>
          </ac:spMkLst>
        </pc:spChg>
        <pc:spChg chg="mod">
          <ac:chgData name="Teniente, Rose" userId="4704e42c-2779-4675-95e3-c43ff4825f8e" providerId="ADAL" clId="{0B5CF572-0FD0-4EC6-98AF-FD3C04DF7B08}" dt="2022-08-03T20:14:41.890" v="213" actId="1076"/>
          <ac:spMkLst>
            <pc:docMk/>
            <pc:sldMk cId="11067739" sldId="355"/>
            <ac:spMk id="10" creationId="{4ADBF294-F10B-17AF-5897-F14994755036}"/>
          </ac:spMkLst>
        </pc:spChg>
        <pc:picChg chg="mod">
          <ac:chgData name="Teniente, Rose" userId="4704e42c-2779-4675-95e3-c43ff4825f8e" providerId="ADAL" clId="{0B5CF572-0FD0-4EC6-98AF-FD3C04DF7B08}" dt="2022-08-03T20:14:15.325" v="210" actId="1076"/>
          <ac:picMkLst>
            <pc:docMk/>
            <pc:sldMk cId="11067739" sldId="355"/>
            <ac:picMk id="9" creationId="{71C5F125-138E-378D-5532-74F0D606CC48}"/>
          </ac:picMkLst>
        </pc:picChg>
        <pc:picChg chg="add mod">
          <ac:chgData name="Teniente, Rose" userId="4704e42c-2779-4675-95e3-c43ff4825f8e" providerId="ADAL" clId="{0B5CF572-0FD0-4EC6-98AF-FD3C04DF7B08}" dt="2022-08-03T20:15:02.635" v="217" actId="1076"/>
          <ac:picMkLst>
            <pc:docMk/>
            <pc:sldMk cId="11067739" sldId="355"/>
            <ac:picMk id="11" creationId="{17CD8843-A5F4-A53F-6BA4-26825273F69A}"/>
          </ac:picMkLst>
        </pc:picChg>
      </pc:sldChg>
    </pc:docChg>
  </pc:docChgLst>
  <pc:docChgLst>
    <pc:chgData name="Teniente, Rose" userId="S::rteniente@pcgus.com::4704e42c-2779-4675-95e3-c43ff4825f8e" providerId="AD" clId="Web-{476F3853-3111-4407-155F-BBFD38133CB1}"/>
    <pc:docChg chg="modSld">
      <pc:chgData name="Teniente, Rose" userId="S::rteniente@pcgus.com::4704e42c-2779-4675-95e3-c43ff4825f8e" providerId="AD" clId="Web-{476F3853-3111-4407-155F-BBFD38133CB1}" dt="2022-07-26T15:18:11.590" v="29" actId="1076"/>
      <pc:docMkLst>
        <pc:docMk/>
      </pc:docMkLst>
      <pc:sldChg chg="modSp">
        <pc:chgData name="Teniente, Rose" userId="S::rteniente@pcgus.com::4704e42c-2779-4675-95e3-c43ff4825f8e" providerId="AD" clId="Web-{476F3853-3111-4407-155F-BBFD38133CB1}" dt="2022-07-26T15:18:11.590" v="29" actId="1076"/>
        <pc:sldMkLst>
          <pc:docMk/>
          <pc:sldMk cId="1580403329" sldId="338"/>
        </pc:sldMkLst>
        <pc:spChg chg="mod">
          <ac:chgData name="Teniente, Rose" userId="S::rteniente@pcgus.com::4704e42c-2779-4675-95e3-c43ff4825f8e" providerId="AD" clId="Web-{476F3853-3111-4407-155F-BBFD38133CB1}" dt="2022-07-26T15:18:05.902" v="27" actId="1076"/>
          <ac:spMkLst>
            <pc:docMk/>
            <pc:sldMk cId="1580403329" sldId="338"/>
            <ac:spMk id="3" creationId="{FE08B0A5-5DB7-E98D-B0C2-872EB95BFE33}"/>
          </ac:spMkLst>
        </pc:spChg>
        <pc:spChg chg="mod">
          <ac:chgData name="Teniente, Rose" userId="S::rteniente@pcgus.com::4704e42c-2779-4675-95e3-c43ff4825f8e" providerId="AD" clId="Web-{476F3853-3111-4407-155F-BBFD38133CB1}" dt="2022-07-26T15:17:16.494" v="18" actId="20577"/>
          <ac:spMkLst>
            <pc:docMk/>
            <pc:sldMk cId="1580403329" sldId="338"/>
            <ac:spMk id="17" creationId="{2EC0AD24-023B-C789-CAE2-43118DA8B782}"/>
          </ac:spMkLst>
        </pc:spChg>
        <pc:picChg chg="mod">
          <ac:chgData name="Teniente, Rose" userId="S::rteniente@pcgus.com::4704e42c-2779-4675-95e3-c43ff4825f8e" providerId="AD" clId="Web-{476F3853-3111-4407-155F-BBFD38133CB1}" dt="2022-07-26T15:18:11.590" v="29" actId="1076"/>
          <ac:picMkLst>
            <pc:docMk/>
            <pc:sldMk cId="1580403329" sldId="338"/>
            <ac:picMk id="9" creationId="{F54297A4-1F22-8175-2FA4-E6B156446A03}"/>
          </ac:picMkLst>
        </pc:picChg>
      </pc:sldChg>
    </pc:docChg>
  </pc:docChgLst>
  <pc:docChgLst>
    <pc:chgData name="Cohen, Paige" userId="2d675094-caac-4130-ac0e-98e365e96662" providerId="ADAL" clId="{3B8F1B07-92C6-4909-AEB4-D0AFE58E4BF0}"/>
    <pc:docChg chg="undo redo custSel addSld delSld modSld sldOrd delMainMaster">
      <pc:chgData name="Cohen, Paige" userId="2d675094-caac-4130-ac0e-98e365e96662" providerId="ADAL" clId="{3B8F1B07-92C6-4909-AEB4-D0AFE58E4BF0}" dt="2022-08-03T20:23:27.452" v="6287" actId="1076"/>
      <pc:docMkLst>
        <pc:docMk/>
      </pc:docMkLst>
      <pc:sldChg chg="add del">
        <pc:chgData name="Cohen, Paige" userId="2d675094-caac-4130-ac0e-98e365e96662" providerId="ADAL" clId="{3B8F1B07-92C6-4909-AEB4-D0AFE58E4BF0}" dt="2022-07-21T18:19:26.191" v="22"/>
        <pc:sldMkLst>
          <pc:docMk/>
          <pc:sldMk cId="3540152098" sldId="258"/>
        </pc:sldMkLst>
      </pc:sldChg>
      <pc:sldChg chg="del">
        <pc:chgData name="Cohen, Paige" userId="2d675094-caac-4130-ac0e-98e365e96662" providerId="ADAL" clId="{3B8F1B07-92C6-4909-AEB4-D0AFE58E4BF0}" dt="2022-07-21T18:20:28.268" v="121" actId="47"/>
        <pc:sldMkLst>
          <pc:docMk/>
          <pc:sldMk cId="3108216400" sldId="262"/>
        </pc:sldMkLst>
      </pc:sldChg>
      <pc:sldChg chg="modSp mod">
        <pc:chgData name="Cohen, Paige" userId="2d675094-caac-4130-ac0e-98e365e96662" providerId="ADAL" clId="{3B8F1B07-92C6-4909-AEB4-D0AFE58E4BF0}" dt="2022-07-27T14:24:41.498" v="6209" actId="20577"/>
        <pc:sldMkLst>
          <pc:docMk/>
          <pc:sldMk cId="2051845460" sldId="268"/>
        </pc:sldMkLst>
        <pc:spChg chg="mod">
          <ac:chgData name="Cohen, Paige" userId="2d675094-caac-4130-ac0e-98e365e96662" providerId="ADAL" clId="{3B8F1B07-92C6-4909-AEB4-D0AFE58E4BF0}" dt="2022-07-27T14:24:41.498" v="6209" actId="20577"/>
          <ac:spMkLst>
            <pc:docMk/>
            <pc:sldMk cId="2051845460" sldId="268"/>
            <ac:spMk id="2" creationId="{36701F9C-ECBD-4EE8-B54F-232488E07FAC}"/>
          </ac:spMkLst>
        </pc:spChg>
      </pc:sldChg>
      <pc:sldChg chg="del">
        <pc:chgData name="Cohen, Paige" userId="2d675094-caac-4130-ac0e-98e365e96662" providerId="ADAL" clId="{3B8F1B07-92C6-4909-AEB4-D0AFE58E4BF0}" dt="2022-07-21T18:20:23.325" v="109" actId="47"/>
        <pc:sldMkLst>
          <pc:docMk/>
          <pc:sldMk cId="641799222" sldId="305"/>
        </pc:sldMkLst>
      </pc:sldChg>
      <pc:sldChg chg="del">
        <pc:chgData name="Cohen, Paige" userId="2d675094-caac-4130-ac0e-98e365e96662" providerId="ADAL" clId="{3B8F1B07-92C6-4909-AEB4-D0AFE58E4BF0}" dt="2022-07-21T18:20:22.685" v="108" actId="47"/>
        <pc:sldMkLst>
          <pc:docMk/>
          <pc:sldMk cId="173615112" sldId="326"/>
        </pc:sldMkLst>
      </pc:sldChg>
      <pc:sldChg chg="addSp delSp modSp del mod setBg">
        <pc:chgData name="Cohen, Paige" userId="2d675094-caac-4130-ac0e-98e365e96662" providerId="ADAL" clId="{3B8F1B07-92C6-4909-AEB4-D0AFE58E4BF0}" dt="2022-07-26T19:16:13.137" v="6184" actId="47"/>
        <pc:sldMkLst>
          <pc:docMk/>
          <pc:sldMk cId="2360775570" sldId="327"/>
        </pc:sldMkLst>
        <pc:spChg chg="mod">
          <ac:chgData name="Cohen, Paige" userId="2d675094-caac-4130-ac0e-98e365e96662" providerId="ADAL" clId="{3B8F1B07-92C6-4909-AEB4-D0AFE58E4BF0}" dt="2022-07-26T19:14:52.222" v="6155" actId="1076"/>
          <ac:spMkLst>
            <pc:docMk/>
            <pc:sldMk cId="2360775570" sldId="327"/>
            <ac:spMk id="2" creationId="{A0A13B26-28BB-4428-9B4A-870915BF244A}"/>
          </ac:spMkLst>
        </pc:spChg>
        <pc:spChg chg="mod ord">
          <ac:chgData name="Cohen, Paige" userId="2d675094-caac-4130-ac0e-98e365e96662" providerId="ADAL" clId="{3B8F1B07-92C6-4909-AEB4-D0AFE58E4BF0}" dt="2022-07-26T19:14:45.345" v="6153" actId="1076"/>
          <ac:spMkLst>
            <pc:docMk/>
            <pc:sldMk cId="2360775570" sldId="327"/>
            <ac:spMk id="4" creationId="{8E8D27C6-D956-47C7-A4F9-7D475AB63AA5}"/>
          </ac:spMkLst>
        </pc:spChg>
        <pc:spChg chg="mod">
          <ac:chgData name="Cohen, Paige" userId="2d675094-caac-4130-ac0e-98e365e96662" providerId="ADAL" clId="{3B8F1B07-92C6-4909-AEB4-D0AFE58E4BF0}" dt="2022-07-21T20:04:15.255" v="3443" actId="26606"/>
          <ac:spMkLst>
            <pc:docMk/>
            <pc:sldMk cId="2360775570" sldId="327"/>
            <ac:spMk id="5" creationId="{4982B904-DF94-459B-8D28-FB3734CD7ACF}"/>
          </ac:spMkLst>
        </pc:spChg>
        <pc:spChg chg="mod ord">
          <ac:chgData name="Cohen, Paige" userId="2d675094-caac-4130-ac0e-98e365e96662" providerId="ADAL" clId="{3B8F1B07-92C6-4909-AEB4-D0AFE58E4BF0}" dt="2022-07-21T20:04:15.255" v="3443" actId="26606"/>
          <ac:spMkLst>
            <pc:docMk/>
            <pc:sldMk cId="2360775570" sldId="327"/>
            <ac:spMk id="6" creationId="{7013DF6F-D150-4CC8-9CBA-4247B822B6E5}"/>
          </ac:spMkLst>
        </pc:spChg>
        <pc:spChg chg="add del">
          <ac:chgData name="Cohen, Paige" userId="2d675094-caac-4130-ac0e-98e365e96662" providerId="ADAL" clId="{3B8F1B07-92C6-4909-AEB4-D0AFE58E4BF0}" dt="2022-07-21T20:04:15.255" v="3443" actId="26606"/>
          <ac:spMkLst>
            <pc:docMk/>
            <pc:sldMk cId="2360775570" sldId="327"/>
            <ac:spMk id="13" creationId="{C4E4288A-DFC8-40A2-90E5-70E851A933AD}"/>
          </ac:spMkLst>
        </pc:spChg>
        <pc:spChg chg="add del">
          <ac:chgData name="Cohen, Paige" userId="2d675094-caac-4130-ac0e-98e365e96662" providerId="ADAL" clId="{3B8F1B07-92C6-4909-AEB4-D0AFE58E4BF0}" dt="2022-07-21T20:04:15.255" v="3443" actId="26606"/>
          <ac:spMkLst>
            <pc:docMk/>
            <pc:sldMk cId="2360775570" sldId="327"/>
            <ac:spMk id="19" creationId="{BD2BFF02-DF78-4F07-B176-52514E13127D}"/>
          </ac:spMkLst>
        </pc:spChg>
        <pc:spChg chg="add del">
          <ac:chgData name="Cohen, Paige" userId="2d675094-caac-4130-ac0e-98e365e96662" providerId="ADAL" clId="{3B8F1B07-92C6-4909-AEB4-D0AFE58E4BF0}" dt="2022-07-21T20:04:15.255" v="3443" actId="26606"/>
          <ac:spMkLst>
            <pc:docMk/>
            <pc:sldMk cId="2360775570" sldId="327"/>
            <ac:spMk id="21" creationId="{0DB06EAB-7D8C-403A-86C5-B5FD79A13650}"/>
          </ac:spMkLst>
        </pc:spChg>
        <pc:grpChg chg="add del">
          <ac:chgData name="Cohen, Paige" userId="2d675094-caac-4130-ac0e-98e365e96662" providerId="ADAL" clId="{3B8F1B07-92C6-4909-AEB4-D0AFE58E4BF0}" dt="2022-07-21T20:04:15.255" v="3443" actId="26606"/>
          <ac:grpSpMkLst>
            <pc:docMk/>
            <pc:sldMk cId="2360775570" sldId="327"/>
            <ac:grpSpMk id="15" creationId="{B63C2D82-D4FA-4A37-BB01-1E7B21E4FF20}"/>
          </ac:grpSpMkLst>
        </pc:grpChg>
        <pc:picChg chg="mod">
          <ac:chgData name="Cohen, Paige" userId="2d675094-caac-4130-ac0e-98e365e96662" providerId="ADAL" clId="{3B8F1B07-92C6-4909-AEB4-D0AFE58E4BF0}" dt="2022-07-25T18:58:28.138" v="5659" actId="14826"/>
          <ac:picMkLst>
            <pc:docMk/>
            <pc:sldMk cId="2360775570" sldId="327"/>
            <ac:picMk id="7" creationId="{2CAE2180-4EE7-90FC-F8D6-78091D11C84D}"/>
          </ac:picMkLst>
        </pc:picChg>
        <pc:picChg chg="mod">
          <ac:chgData name="Cohen, Paige" userId="2d675094-caac-4130-ac0e-98e365e96662" providerId="ADAL" clId="{3B8F1B07-92C6-4909-AEB4-D0AFE58E4BF0}" dt="2022-07-26T19:14:53.957" v="6156" actId="1076"/>
          <ac:picMkLst>
            <pc:docMk/>
            <pc:sldMk cId="2360775570" sldId="327"/>
            <ac:picMk id="8" creationId="{437B9E89-9BAF-0B13-2F19-C5F44D6180A5}"/>
          </ac:picMkLst>
        </pc:picChg>
      </pc:sldChg>
      <pc:sldChg chg="modSp new del mod">
        <pc:chgData name="Cohen, Paige" userId="2d675094-caac-4130-ac0e-98e365e96662" providerId="ADAL" clId="{3B8F1B07-92C6-4909-AEB4-D0AFE58E4BF0}" dt="2022-07-21T18:22:14.151" v="140" actId="47"/>
        <pc:sldMkLst>
          <pc:docMk/>
          <pc:sldMk cId="1165985393" sldId="328"/>
        </pc:sldMkLst>
        <pc:spChg chg="mod">
          <ac:chgData name="Cohen, Paige" userId="2d675094-caac-4130-ac0e-98e365e96662" providerId="ADAL" clId="{3B8F1B07-92C6-4909-AEB4-D0AFE58E4BF0}" dt="2022-07-21T18:21:34.868" v="139" actId="20577"/>
          <ac:spMkLst>
            <pc:docMk/>
            <pc:sldMk cId="1165985393" sldId="328"/>
            <ac:spMk id="2" creationId="{7CF31705-4F8C-BF60-E6D7-962AED570DDA}"/>
          </ac:spMkLst>
        </pc:spChg>
      </pc:sldChg>
      <pc:sldChg chg="new del">
        <pc:chgData name="Cohen, Paige" userId="2d675094-caac-4130-ac0e-98e365e96662" providerId="ADAL" clId="{3B8F1B07-92C6-4909-AEB4-D0AFE58E4BF0}" dt="2022-07-21T18:21:26.090" v="124" actId="47"/>
        <pc:sldMkLst>
          <pc:docMk/>
          <pc:sldMk cId="1273982521" sldId="328"/>
        </pc:sldMkLst>
      </pc:sldChg>
      <pc:sldChg chg="addSp delSp modSp new del mod ord setBg">
        <pc:chgData name="Cohen, Paige" userId="2d675094-caac-4130-ac0e-98e365e96662" providerId="ADAL" clId="{3B8F1B07-92C6-4909-AEB4-D0AFE58E4BF0}" dt="2022-07-25T15:40:10.377" v="4012" actId="47"/>
        <pc:sldMkLst>
          <pc:docMk/>
          <pc:sldMk cId="2498984058" sldId="328"/>
        </pc:sldMkLst>
        <pc:spChg chg="mod">
          <ac:chgData name="Cohen, Paige" userId="2d675094-caac-4130-ac0e-98e365e96662" providerId="ADAL" clId="{3B8F1B07-92C6-4909-AEB4-D0AFE58E4BF0}" dt="2022-07-21T20:04:42.329" v="3446" actId="207"/>
          <ac:spMkLst>
            <pc:docMk/>
            <pc:sldMk cId="2498984058" sldId="328"/>
            <ac:spMk id="2" creationId="{346FD892-ABFD-9CBC-6216-4535A3FD5A1A}"/>
          </ac:spMkLst>
        </pc:spChg>
        <pc:spChg chg="del">
          <ac:chgData name="Cohen, Paige" userId="2d675094-caac-4130-ac0e-98e365e96662" providerId="ADAL" clId="{3B8F1B07-92C6-4909-AEB4-D0AFE58E4BF0}" dt="2022-07-21T18:22:30.625" v="157" actId="478"/>
          <ac:spMkLst>
            <pc:docMk/>
            <pc:sldMk cId="2498984058" sldId="328"/>
            <ac:spMk id="3" creationId="{DEAD4247-254D-83E6-A8B1-4C5DEB99030D}"/>
          </ac:spMkLst>
        </pc:spChg>
        <pc:spChg chg="mod">
          <ac:chgData name="Cohen, Paige" userId="2d675094-caac-4130-ac0e-98e365e96662" providerId="ADAL" clId="{3B8F1B07-92C6-4909-AEB4-D0AFE58E4BF0}" dt="2022-07-21T20:04:59.600" v="3449" actId="113"/>
          <ac:spMkLst>
            <pc:docMk/>
            <pc:sldMk cId="2498984058" sldId="328"/>
            <ac:spMk id="4" creationId="{7F03DDF8-0C37-81B7-1E56-711DC9303E79}"/>
          </ac:spMkLst>
        </pc:spChg>
        <pc:spChg chg="mod ord">
          <ac:chgData name="Cohen, Paige" userId="2d675094-caac-4130-ac0e-98e365e96662" providerId="ADAL" clId="{3B8F1B07-92C6-4909-AEB4-D0AFE58E4BF0}" dt="2022-07-21T20:04:32.693" v="3445" actId="26606"/>
          <ac:spMkLst>
            <pc:docMk/>
            <pc:sldMk cId="2498984058" sldId="328"/>
            <ac:spMk id="5" creationId="{BAC3A4D0-3C50-19F2-7238-3D2A36B0FEBE}"/>
          </ac:spMkLst>
        </pc:spChg>
        <pc:spChg chg="mod">
          <ac:chgData name="Cohen, Paige" userId="2d675094-caac-4130-ac0e-98e365e96662" providerId="ADAL" clId="{3B8F1B07-92C6-4909-AEB4-D0AFE58E4BF0}" dt="2022-07-21T20:04:32.693" v="3445" actId="26606"/>
          <ac:spMkLst>
            <pc:docMk/>
            <pc:sldMk cId="2498984058" sldId="328"/>
            <ac:spMk id="6" creationId="{68E25725-A390-2B91-31A8-4AF4256EB85D}"/>
          </ac:spMkLst>
        </pc:spChg>
        <pc:spChg chg="add">
          <ac:chgData name="Cohen, Paige" userId="2d675094-caac-4130-ac0e-98e365e96662" providerId="ADAL" clId="{3B8F1B07-92C6-4909-AEB4-D0AFE58E4BF0}" dt="2022-07-21T20:04:32.693" v="3445" actId="26606"/>
          <ac:spMkLst>
            <pc:docMk/>
            <pc:sldMk cId="2498984058" sldId="328"/>
            <ac:spMk id="1031" creationId="{8E20FA99-AAAC-4AF3-9FAE-707420324F1C}"/>
          </ac:spMkLst>
        </pc:spChg>
        <pc:spChg chg="add">
          <ac:chgData name="Cohen, Paige" userId="2d675094-caac-4130-ac0e-98e365e96662" providerId="ADAL" clId="{3B8F1B07-92C6-4909-AEB4-D0AFE58E4BF0}" dt="2022-07-21T20:04:32.693" v="3445" actId="26606"/>
          <ac:spMkLst>
            <pc:docMk/>
            <pc:sldMk cId="2498984058" sldId="328"/>
            <ac:spMk id="1033" creationId="{9573BE85-6043-4C3A-A7DD-483A0A5FB740}"/>
          </ac:spMkLst>
        </pc:spChg>
        <pc:picChg chg="add mod ord">
          <ac:chgData name="Cohen, Paige" userId="2d675094-caac-4130-ac0e-98e365e96662" providerId="ADAL" clId="{3B8F1B07-92C6-4909-AEB4-D0AFE58E4BF0}" dt="2022-07-21T20:04:32.693" v="3445" actId="26606"/>
          <ac:picMkLst>
            <pc:docMk/>
            <pc:sldMk cId="2498984058" sldId="328"/>
            <ac:picMk id="1026" creationId="{7B132374-1BDA-9772-1B7F-C51033EE1251}"/>
          </ac:picMkLst>
        </pc:picChg>
      </pc:sldChg>
      <pc:sldChg chg="del">
        <pc:chgData name="Cohen, Paige" userId="2d675094-caac-4130-ac0e-98e365e96662" providerId="ADAL" clId="{3B8F1B07-92C6-4909-AEB4-D0AFE58E4BF0}" dt="2022-07-21T18:20:23.769" v="110" actId="47"/>
        <pc:sldMkLst>
          <pc:docMk/>
          <pc:sldMk cId="3996489771" sldId="328"/>
        </pc:sldMkLst>
      </pc:sldChg>
      <pc:sldChg chg="addSp delSp modSp new del mod setBg">
        <pc:chgData name="Cohen, Paige" userId="2d675094-caac-4130-ac0e-98e365e96662" providerId="ADAL" clId="{3B8F1B07-92C6-4909-AEB4-D0AFE58E4BF0}" dt="2022-07-25T15:43:52.227" v="4041" actId="47"/>
        <pc:sldMkLst>
          <pc:docMk/>
          <pc:sldMk cId="2159904491" sldId="329"/>
        </pc:sldMkLst>
        <pc:spChg chg="mod">
          <ac:chgData name="Cohen, Paige" userId="2d675094-caac-4130-ac0e-98e365e96662" providerId="ADAL" clId="{3B8F1B07-92C6-4909-AEB4-D0AFE58E4BF0}" dt="2022-07-21T20:05:16.560" v="3450" actId="26606"/>
          <ac:spMkLst>
            <pc:docMk/>
            <pc:sldMk cId="2159904491" sldId="329"/>
            <ac:spMk id="2" creationId="{172D490A-0309-9CBF-00C0-353E47731108}"/>
          </ac:spMkLst>
        </pc:spChg>
        <pc:spChg chg="del">
          <ac:chgData name="Cohen, Paige" userId="2d675094-caac-4130-ac0e-98e365e96662" providerId="ADAL" clId="{3B8F1B07-92C6-4909-AEB4-D0AFE58E4BF0}" dt="2022-07-21T18:28:48.097" v="449" actId="22"/>
          <ac:spMkLst>
            <pc:docMk/>
            <pc:sldMk cId="2159904491" sldId="329"/>
            <ac:spMk id="3" creationId="{9EB37FC3-0961-7A4D-FE95-CEC97F3D9005}"/>
          </ac:spMkLst>
        </pc:spChg>
        <pc:spChg chg="mod">
          <ac:chgData name="Cohen, Paige" userId="2d675094-caac-4130-ac0e-98e365e96662" providerId="ADAL" clId="{3B8F1B07-92C6-4909-AEB4-D0AFE58E4BF0}" dt="2022-07-21T20:05:16.560" v="3450" actId="26606"/>
          <ac:spMkLst>
            <pc:docMk/>
            <pc:sldMk cId="2159904491" sldId="329"/>
            <ac:spMk id="4" creationId="{7CD96F38-DAFD-291E-B45C-117E2CEE899A}"/>
          </ac:spMkLst>
        </pc:spChg>
        <pc:spChg chg="mod">
          <ac:chgData name="Cohen, Paige" userId="2d675094-caac-4130-ac0e-98e365e96662" providerId="ADAL" clId="{3B8F1B07-92C6-4909-AEB4-D0AFE58E4BF0}" dt="2022-07-21T20:05:16.560" v="3450" actId="26606"/>
          <ac:spMkLst>
            <pc:docMk/>
            <pc:sldMk cId="2159904491" sldId="329"/>
            <ac:spMk id="5" creationId="{C891FFC7-B90C-6112-5087-320612BEBBFB}"/>
          </ac:spMkLst>
        </pc:spChg>
        <pc:spChg chg="mod">
          <ac:chgData name="Cohen, Paige" userId="2d675094-caac-4130-ac0e-98e365e96662" providerId="ADAL" clId="{3B8F1B07-92C6-4909-AEB4-D0AFE58E4BF0}" dt="2022-07-21T20:05:16.560" v="3450" actId="26606"/>
          <ac:spMkLst>
            <pc:docMk/>
            <pc:sldMk cId="2159904491" sldId="329"/>
            <ac:spMk id="6" creationId="{55024B68-D9A2-C62A-C8D9-0ED884C814CD}"/>
          </ac:spMkLst>
        </pc:spChg>
        <pc:picChg chg="add mod ord">
          <ac:chgData name="Cohen, Paige" userId="2d675094-caac-4130-ac0e-98e365e96662" providerId="ADAL" clId="{3B8F1B07-92C6-4909-AEB4-D0AFE58E4BF0}" dt="2022-07-21T20:05:16.560" v="3450" actId="26606"/>
          <ac:picMkLst>
            <pc:docMk/>
            <pc:sldMk cId="2159904491" sldId="329"/>
            <ac:picMk id="8" creationId="{A13F3D4A-EC26-EB3F-2B92-512BB3F93B20}"/>
          </ac:picMkLst>
        </pc:picChg>
        <pc:cxnChg chg="add">
          <ac:chgData name="Cohen, Paige" userId="2d675094-caac-4130-ac0e-98e365e96662" providerId="ADAL" clId="{3B8F1B07-92C6-4909-AEB4-D0AFE58E4BF0}" dt="2022-07-21T20:05:16.560" v="3450" actId="26606"/>
          <ac:cxnSpMkLst>
            <pc:docMk/>
            <pc:sldMk cId="2159904491" sldId="329"/>
            <ac:cxnSpMk id="13" creationId="{A7F400EE-A8A5-48AF-B4D6-291B52C6F0B0}"/>
          </ac:cxnSpMkLst>
        </pc:cxnChg>
      </pc:sldChg>
      <pc:sldChg chg="addSp delSp modSp add del mod setBg">
        <pc:chgData name="Cohen, Paige" userId="2d675094-caac-4130-ac0e-98e365e96662" providerId="ADAL" clId="{3B8F1B07-92C6-4909-AEB4-D0AFE58E4BF0}" dt="2022-07-25T15:51:29.973" v="4286" actId="47"/>
        <pc:sldMkLst>
          <pc:docMk/>
          <pc:sldMk cId="4285222532" sldId="330"/>
        </pc:sldMkLst>
        <pc:spChg chg="mod">
          <ac:chgData name="Cohen, Paige" userId="2d675094-caac-4130-ac0e-98e365e96662" providerId="ADAL" clId="{3B8F1B07-92C6-4909-AEB4-D0AFE58E4BF0}" dt="2022-07-21T20:05:50.492" v="3451" actId="26606"/>
          <ac:spMkLst>
            <pc:docMk/>
            <pc:sldMk cId="4285222532" sldId="330"/>
            <ac:spMk id="2" creationId="{172D490A-0309-9CBF-00C0-353E47731108}"/>
          </ac:spMkLst>
        </pc:spChg>
        <pc:spChg chg="mod">
          <ac:chgData name="Cohen, Paige" userId="2d675094-caac-4130-ac0e-98e365e96662" providerId="ADAL" clId="{3B8F1B07-92C6-4909-AEB4-D0AFE58E4BF0}" dt="2022-07-21T20:05:50.492" v="3451" actId="26606"/>
          <ac:spMkLst>
            <pc:docMk/>
            <pc:sldMk cId="4285222532" sldId="330"/>
            <ac:spMk id="4" creationId="{7CD96F38-DAFD-291E-B45C-117E2CEE899A}"/>
          </ac:spMkLst>
        </pc:spChg>
        <pc:spChg chg="mod">
          <ac:chgData name="Cohen, Paige" userId="2d675094-caac-4130-ac0e-98e365e96662" providerId="ADAL" clId="{3B8F1B07-92C6-4909-AEB4-D0AFE58E4BF0}" dt="2022-07-21T20:05:50.492" v="3451" actId="26606"/>
          <ac:spMkLst>
            <pc:docMk/>
            <pc:sldMk cId="4285222532" sldId="330"/>
            <ac:spMk id="5" creationId="{C891FFC7-B90C-6112-5087-320612BEBBFB}"/>
          </ac:spMkLst>
        </pc:spChg>
        <pc:spChg chg="mod">
          <ac:chgData name="Cohen, Paige" userId="2d675094-caac-4130-ac0e-98e365e96662" providerId="ADAL" clId="{3B8F1B07-92C6-4909-AEB4-D0AFE58E4BF0}" dt="2022-07-21T20:05:50.492" v="3451" actId="26606"/>
          <ac:spMkLst>
            <pc:docMk/>
            <pc:sldMk cId="4285222532" sldId="330"/>
            <ac:spMk id="6" creationId="{55024B68-D9A2-C62A-C8D9-0ED884C814CD}"/>
          </ac:spMkLst>
        </pc:spChg>
        <pc:spChg chg="add del mod">
          <ac:chgData name="Cohen, Paige" userId="2d675094-caac-4130-ac0e-98e365e96662" providerId="ADAL" clId="{3B8F1B07-92C6-4909-AEB4-D0AFE58E4BF0}" dt="2022-07-21T18:32:57.316" v="922" actId="478"/>
          <ac:spMkLst>
            <pc:docMk/>
            <pc:sldMk cId="4285222532" sldId="330"/>
            <ac:spMk id="7" creationId="{2D785508-B838-E3E1-F8CE-1596E04F08FA}"/>
          </ac:spMkLst>
        </pc:spChg>
        <pc:picChg chg="add del mod ord">
          <ac:chgData name="Cohen, Paige" userId="2d675094-caac-4130-ac0e-98e365e96662" providerId="ADAL" clId="{3B8F1B07-92C6-4909-AEB4-D0AFE58E4BF0}" dt="2022-07-21T20:05:50.492" v="3451" actId="26606"/>
          <ac:picMkLst>
            <pc:docMk/>
            <pc:sldMk cId="4285222532" sldId="330"/>
            <ac:picMk id="8" creationId="{A13F3D4A-EC26-EB3F-2B92-512BB3F93B20}"/>
          </ac:picMkLst>
        </pc:picChg>
        <pc:picChg chg="add del">
          <ac:chgData name="Cohen, Paige" userId="2d675094-caac-4130-ac0e-98e365e96662" providerId="ADAL" clId="{3B8F1B07-92C6-4909-AEB4-D0AFE58E4BF0}" dt="2022-07-21T18:32:56.652" v="921" actId="22"/>
          <ac:picMkLst>
            <pc:docMk/>
            <pc:sldMk cId="4285222532" sldId="330"/>
            <ac:picMk id="10" creationId="{871A2CF5-D1C3-B93C-021C-073BBF1D1C50}"/>
          </ac:picMkLst>
        </pc:picChg>
        <pc:cxnChg chg="add">
          <ac:chgData name="Cohen, Paige" userId="2d675094-caac-4130-ac0e-98e365e96662" providerId="ADAL" clId="{3B8F1B07-92C6-4909-AEB4-D0AFE58E4BF0}" dt="2022-07-21T20:05:50.492" v="3451" actId="26606"/>
          <ac:cxnSpMkLst>
            <pc:docMk/>
            <pc:sldMk cId="4285222532" sldId="330"/>
            <ac:cxnSpMk id="13" creationId="{A7F400EE-A8A5-48AF-B4D6-291B52C6F0B0}"/>
          </ac:cxnSpMkLst>
        </pc:cxnChg>
      </pc:sldChg>
      <pc:sldChg chg="addSp modSp add del mod setBg">
        <pc:chgData name="Cohen, Paige" userId="2d675094-caac-4130-ac0e-98e365e96662" providerId="ADAL" clId="{3B8F1B07-92C6-4909-AEB4-D0AFE58E4BF0}" dt="2022-07-25T16:51:46.796" v="4458" actId="47"/>
        <pc:sldMkLst>
          <pc:docMk/>
          <pc:sldMk cId="3506548819" sldId="331"/>
        </pc:sldMkLst>
        <pc:spChg chg="mod">
          <ac:chgData name="Cohen, Paige" userId="2d675094-caac-4130-ac0e-98e365e96662" providerId="ADAL" clId="{3B8F1B07-92C6-4909-AEB4-D0AFE58E4BF0}" dt="2022-07-21T20:05:54.970" v="3452" actId="26606"/>
          <ac:spMkLst>
            <pc:docMk/>
            <pc:sldMk cId="3506548819" sldId="331"/>
            <ac:spMk id="2" creationId="{172D490A-0309-9CBF-00C0-353E47731108}"/>
          </ac:spMkLst>
        </pc:spChg>
        <pc:spChg chg="mod">
          <ac:chgData name="Cohen, Paige" userId="2d675094-caac-4130-ac0e-98e365e96662" providerId="ADAL" clId="{3B8F1B07-92C6-4909-AEB4-D0AFE58E4BF0}" dt="2022-07-21T20:05:54.970" v="3452" actId="26606"/>
          <ac:spMkLst>
            <pc:docMk/>
            <pc:sldMk cId="3506548819" sldId="331"/>
            <ac:spMk id="4" creationId="{7CD96F38-DAFD-291E-B45C-117E2CEE899A}"/>
          </ac:spMkLst>
        </pc:spChg>
        <pc:spChg chg="mod">
          <ac:chgData name="Cohen, Paige" userId="2d675094-caac-4130-ac0e-98e365e96662" providerId="ADAL" clId="{3B8F1B07-92C6-4909-AEB4-D0AFE58E4BF0}" dt="2022-07-21T20:05:54.970" v="3452" actId="26606"/>
          <ac:spMkLst>
            <pc:docMk/>
            <pc:sldMk cId="3506548819" sldId="331"/>
            <ac:spMk id="5" creationId="{C891FFC7-B90C-6112-5087-320612BEBBFB}"/>
          </ac:spMkLst>
        </pc:spChg>
        <pc:spChg chg="mod">
          <ac:chgData name="Cohen, Paige" userId="2d675094-caac-4130-ac0e-98e365e96662" providerId="ADAL" clId="{3B8F1B07-92C6-4909-AEB4-D0AFE58E4BF0}" dt="2022-07-21T20:05:54.970" v="3452" actId="26606"/>
          <ac:spMkLst>
            <pc:docMk/>
            <pc:sldMk cId="3506548819" sldId="331"/>
            <ac:spMk id="6" creationId="{55024B68-D9A2-C62A-C8D9-0ED884C814CD}"/>
          </ac:spMkLst>
        </pc:spChg>
        <pc:picChg chg="mod ord modCrop">
          <ac:chgData name="Cohen, Paige" userId="2d675094-caac-4130-ac0e-98e365e96662" providerId="ADAL" clId="{3B8F1B07-92C6-4909-AEB4-D0AFE58E4BF0}" dt="2022-07-21T20:06:06.156" v="3454" actId="18131"/>
          <ac:picMkLst>
            <pc:docMk/>
            <pc:sldMk cId="3506548819" sldId="331"/>
            <ac:picMk id="8" creationId="{A13F3D4A-EC26-EB3F-2B92-512BB3F93B20}"/>
          </ac:picMkLst>
        </pc:picChg>
        <pc:cxnChg chg="add">
          <ac:chgData name="Cohen, Paige" userId="2d675094-caac-4130-ac0e-98e365e96662" providerId="ADAL" clId="{3B8F1B07-92C6-4909-AEB4-D0AFE58E4BF0}" dt="2022-07-21T20:05:54.970" v="3452" actId="26606"/>
          <ac:cxnSpMkLst>
            <pc:docMk/>
            <pc:sldMk cId="3506548819" sldId="331"/>
            <ac:cxnSpMk id="13" creationId="{A7F400EE-A8A5-48AF-B4D6-291B52C6F0B0}"/>
          </ac:cxnSpMkLst>
        </pc:cxnChg>
      </pc:sldChg>
      <pc:sldChg chg="delSp modSp add del mod">
        <pc:chgData name="Cohen, Paige" userId="2d675094-caac-4130-ac0e-98e365e96662" providerId="ADAL" clId="{3B8F1B07-92C6-4909-AEB4-D0AFE58E4BF0}" dt="2022-07-26T18:56:32.905" v="6018" actId="47"/>
        <pc:sldMkLst>
          <pc:docMk/>
          <pc:sldMk cId="1106238377" sldId="332"/>
        </pc:sldMkLst>
        <pc:spChg chg="mod">
          <ac:chgData name="Cohen, Paige" userId="2d675094-caac-4130-ac0e-98e365e96662" providerId="ADAL" clId="{3B8F1B07-92C6-4909-AEB4-D0AFE58E4BF0}" dt="2022-07-26T18:45:11.392" v="5885" actId="20577"/>
          <ac:spMkLst>
            <pc:docMk/>
            <pc:sldMk cId="1106238377" sldId="332"/>
            <ac:spMk id="4" creationId="{3DF9CECC-6B29-7687-E33A-791DFC428521}"/>
          </ac:spMkLst>
        </pc:spChg>
        <pc:spChg chg="mod">
          <ac:chgData name="Cohen, Paige" userId="2d675094-caac-4130-ac0e-98e365e96662" providerId="ADAL" clId="{3B8F1B07-92C6-4909-AEB4-D0AFE58E4BF0}" dt="2022-07-25T17:47:04.526" v="5507" actId="255"/>
          <ac:spMkLst>
            <pc:docMk/>
            <pc:sldMk cId="1106238377" sldId="332"/>
            <ac:spMk id="5" creationId="{146463DB-3BD6-B04A-D5A0-9E42076A8EC9}"/>
          </ac:spMkLst>
        </pc:spChg>
        <pc:spChg chg="mod">
          <ac:chgData name="Cohen, Paige" userId="2d675094-caac-4130-ac0e-98e365e96662" providerId="ADAL" clId="{3B8F1B07-92C6-4909-AEB4-D0AFE58E4BF0}" dt="2022-07-25T17:46:52.029" v="5506" actId="255"/>
          <ac:spMkLst>
            <pc:docMk/>
            <pc:sldMk cId="1106238377" sldId="332"/>
            <ac:spMk id="6" creationId="{9B368470-BD2B-D83B-41E0-CF83609BC525}"/>
          </ac:spMkLst>
        </pc:spChg>
        <pc:spChg chg="mod">
          <ac:chgData name="Cohen, Paige" userId="2d675094-caac-4130-ac0e-98e365e96662" providerId="ADAL" clId="{3B8F1B07-92C6-4909-AEB4-D0AFE58E4BF0}" dt="2022-07-25T17:40:24.958" v="5276" actId="255"/>
          <ac:spMkLst>
            <pc:docMk/>
            <pc:sldMk cId="1106238377" sldId="332"/>
            <ac:spMk id="9" creationId="{5E2C1940-FA31-2F37-64E8-6BDE6B7AD399}"/>
          </ac:spMkLst>
        </pc:spChg>
        <pc:spChg chg="mod">
          <ac:chgData name="Cohen, Paige" userId="2d675094-caac-4130-ac0e-98e365e96662" providerId="ADAL" clId="{3B8F1B07-92C6-4909-AEB4-D0AFE58E4BF0}" dt="2022-07-25T17:47:31.505" v="5509" actId="14100"/>
          <ac:spMkLst>
            <pc:docMk/>
            <pc:sldMk cId="1106238377" sldId="332"/>
            <ac:spMk id="10" creationId="{80177A51-0661-0D2E-BFF6-49280601F00C}"/>
          </ac:spMkLst>
        </pc:spChg>
        <pc:spChg chg="mod">
          <ac:chgData name="Cohen, Paige" userId="2d675094-caac-4130-ac0e-98e365e96662" providerId="ADAL" clId="{3B8F1B07-92C6-4909-AEB4-D0AFE58E4BF0}" dt="2022-07-25T18:56:01.061" v="5646" actId="207"/>
          <ac:spMkLst>
            <pc:docMk/>
            <pc:sldMk cId="1106238377" sldId="332"/>
            <ac:spMk id="11" creationId="{CF53EFE5-9AB8-D312-94E1-F9353CA93D20}"/>
          </ac:spMkLst>
        </pc:spChg>
        <pc:picChg chg="del">
          <ac:chgData name="Cohen, Paige" userId="2d675094-caac-4130-ac0e-98e365e96662" providerId="ADAL" clId="{3B8F1B07-92C6-4909-AEB4-D0AFE58E4BF0}" dt="2022-07-25T17:40:09.943" v="5265" actId="478"/>
          <ac:picMkLst>
            <pc:docMk/>
            <pc:sldMk cId="1106238377" sldId="332"/>
            <ac:picMk id="12" creationId="{16FF51DA-BF6C-7FA3-AC5E-B28121C16A7B}"/>
          </ac:picMkLst>
        </pc:picChg>
      </pc:sldChg>
      <pc:sldChg chg="modSp add del mod">
        <pc:chgData name="Cohen, Paige" userId="2d675094-caac-4130-ac0e-98e365e96662" providerId="ADAL" clId="{3B8F1B07-92C6-4909-AEB4-D0AFE58E4BF0}" dt="2022-07-25T16:59:53.612" v="4685" actId="47"/>
        <pc:sldMkLst>
          <pc:docMk/>
          <pc:sldMk cId="1612112616" sldId="332"/>
        </pc:sldMkLst>
        <pc:spChg chg="mod">
          <ac:chgData name="Cohen, Paige" userId="2d675094-caac-4130-ac0e-98e365e96662" providerId="ADAL" clId="{3B8F1B07-92C6-4909-AEB4-D0AFE58E4BF0}" dt="2022-07-21T18:38:17.365" v="1686" actId="20577"/>
          <ac:spMkLst>
            <pc:docMk/>
            <pc:sldMk cId="1612112616" sldId="332"/>
            <ac:spMk id="2" creationId="{172D490A-0309-9CBF-00C0-353E47731108}"/>
          </ac:spMkLst>
        </pc:spChg>
        <pc:spChg chg="mod">
          <ac:chgData name="Cohen, Paige" userId="2d675094-caac-4130-ac0e-98e365e96662" providerId="ADAL" clId="{3B8F1B07-92C6-4909-AEB4-D0AFE58E4BF0}" dt="2022-07-21T18:39:25.745" v="1922" actId="20577"/>
          <ac:spMkLst>
            <pc:docMk/>
            <pc:sldMk cId="1612112616" sldId="332"/>
            <ac:spMk id="4" creationId="{7CD96F38-DAFD-291E-B45C-117E2CEE899A}"/>
          </ac:spMkLst>
        </pc:spChg>
        <pc:picChg chg="mod">
          <ac:chgData name="Cohen, Paige" userId="2d675094-caac-4130-ac0e-98e365e96662" providerId="ADAL" clId="{3B8F1B07-92C6-4909-AEB4-D0AFE58E4BF0}" dt="2022-07-21T18:38:11.466" v="1682" actId="14826"/>
          <ac:picMkLst>
            <pc:docMk/>
            <pc:sldMk cId="1612112616" sldId="332"/>
            <ac:picMk id="8" creationId="{A13F3D4A-EC26-EB3F-2B92-512BB3F93B20}"/>
          </ac:picMkLst>
        </pc:picChg>
      </pc:sldChg>
      <pc:sldChg chg="del">
        <pc:chgData name="Cohen, Paige" userId="2d675094-caac-4130-ac0e-98e365e96662" providerId="ADAL" clId="{3B8F1B07-92C6-4909-AEB4-D0AFE58E4BF0}" dt="2022-07-21T18:20:26.818" v="119" actId="47"/>
        <pc:sldMkLst>
          <pc:docMk/>
          <pc:sldMk cId="2107357753" sldId="332"/>
        </pc:sldMkLst>
      </pc:sldChg>
      <pc:sldChg chg="addSp delSp modSp new del mod">
        <pc:chgData name="Cohen, Paige" userId="2d675094-caac-4130-ac0e-98e365e96662" providerId="ADAL" clId="{3B8F1B07-92C6-4909-AEB4-D0AFE58E4BF0}" dt="2022-07-26T18:48:48.782" v="5936" actId="47"/>
        <pc:sldMkLst>
          <pc:docMk/>
          <pc:sldMk cId="3959544046" sldId="333"/>
        </pc:sldMkLst>
        <pc:spChg chg="mod">
          <ac:chgData name="Cohen, Paige" userId="2d675094-caac-4130-ac0e-98e365e96662" providerId="ADAL" clId="{3B8F1B07-92C6-4909-AEB4-D0AFE58E4BF0}" dt="2022-07-25T17:00:35.843" v="4687" actId="255"/>
          <ac:spMkLst>
            <pc:docMk/>
            <pc:sldMk cId="3959544046" sldId="333"/>
            <ac:spMk id="2" creationId="{836033A5-7048-BF49-5346-2959C255F2CF}"/>
          </ac:spMkLst>
        </pc:spChg>
        <pc:spChg chg="del mod">
          <ac:chgData name="Cohen, Paige" userId="2d675094-caac-4130-ac0e-98e365e96662" providerId="ADAL" clId="{3B8F1B07-92C6-4909-AEB4-D0AFE58E4BF0}" dt="2022-07-25T17:03:50.738" v="4694" actId="478"/>
          <ac:spMkLst>
            <pc:docMk/>
            <pc:sldMk cId="3959544046" sldId="333"/>
            <ac:spMk id="3" creationId="{26F6DC9D-290A-C04E-0B4C-18E0440A988F}"/>
          </ac:spMkLst>
        </pc:spChg>
        <pc:spChg chg="add del mod">
          <ac:chgData name="Cohen, Paige" userId="2d675094-caac-4130-ac0e-98e365e96662" providerId="ADAL" clId="{3B8F1B07-92C6-4909-AEB4-D0AFE58E4BF0}" dt="2022-07-25T17:04:22.576" v="4699" actId="478"/>
          <ac:spMkLst>
            <pc:docMk/>
            <pc:sldMk cId="3959544046" sldId="333"/>
            <ac:spMk id="8" creationId="{213EA76F-2D37-666D-2FE6-A39EABD10B64}"/>
          </ac:spMkLst>
        </pc:spChg>
        <pc:spChg chg="add mod">
          <ac:chgData name="Cohen, Paige" userId="2d675094-caac-4130-ac0e-98e365e96662" providerId="ADAL" clId="{3B8F1B07-92C6-4909-AEB4-D0AFE58E4BF0}" dt="2022-07-25T17:26:29.018" v="4905" actId="207"/>
          <ac:spMkLst>
            <pc:docMk/>
            <pc:sldMk cId="3959544046" sldId="333"/>
            <ac:spMk id="9" creationId="{E4F8012A-BC1C-5C68-8719-80BC22D73649}"/>
          </ac:spMkLst>
        </pc:spChg>
        <pc:spChg chg="add mod">
          <ac:chgData name="Cohen, Paige" userId="2d675094-caac-4130-ac0e-98e365e96662" providerId="ADAL" clId="{3B8F1B07-92C6-4909-AEB4-D0AFE58E4BF0}" dt="2022-07-25T17:26:32.879" v="4906" actId="207"/>
          <ac:spMkLst>
            <pc:docMk/>
            <pc:sldMk cId="3959544046" sldId="333"/>
            <ac:spMk id="10" creationId="{86EC8C27-87DB-63A3-9A07-C1240389DE8B}"/>
          </ac:spMkLst>
        </pc:spChg>
        <pc:spChg chg="add mod">
          <ac:chgData name="Cohen, Paige" userId="2d675094-caac-4130-ac0e-98e365e96662" providerId="ADAL" clId="{3B8F1B07-92C6-4909-AEB4-D0AFE58E4BF0}" dt="2022-07-25T17:26:36.039" v="4907" actId="207"/>
          <ac:spMkLst>
            <pc:docMk/>
            <pc:sldMk cId="3959544046" sldId="333"/>
            <ac:spMk id="11" creationId="{11910B62-4203-12F0-4807-08E3F07F91C4}"/>
          </ac:spMkLst>
        </pc:spChg>
        <pc:spChg chg="add mod">
          <ac:chgData name="Cohen, Paige" userId="2d675094-caac-4130-ac0e-98e365e96662" providerId="ADAL" clId="{3B8F1B07-92C6-4909-AEB4-D0AFE58E4BF0}" dt="2022-07-25T17:06:52.191" v="4752" actId="113"/>
          <ac:spMkLst>
            <pc:docMk/>
            <pc:sldMk cId="3959544046" sldId="333"/>
            <ac:spMk id="12" creationId="{29D3A5BF-D80A-A561-7756-D5036BF749CD}"/>
          </ac:spMkLst>
        </pc:spChg>
        <pc:spChg chg="add mod">
          <ac:chgData name="Cohen, Paige" userId="2d675094-caac-4130-ac0e-98e365e96662" providerId="ADAL" clId="{3B8F1B07-92C6-4909-AEB4-D0AFE58E4BF0}" dt="2022-07-25T17:06:55.401" v="4753" actId="113"/>
          <ac:spMkLst>
            <pc:docMk/>
            <pc:sldMk cId="3959544046" sldId="333"/>
            <ac:spMk id="13" creationId="{C3D2F11F-75A8-A7EC-6FE4-016E61A7A5E4}"/>
          </ac:spMkLst>
        </pc:spChg>
        <pc:spChg chg="add mod">
          <ac:chgData name="Cohen, Paige" userId="2d675094-caac-4130-ac0e-98e365e96662" providerId="ADAL" clId="{3B8F1B07-92C6-4909-AEB4-D0AFE58E4BF0}" dt="2022-07-25T17:06:58.265" v="4754" actId="113"/>
          <ac:spMkLst>
            <pc:docMk/>
            <pc:sldMk cId="3959544046" sldId="333"/>
            <ac:spMk id="14" creationId="{B66591B9-9128-1E22-8D67-B64B4A86E063}"/>
          </ac:spMkLst>
        </pc:spChg>
        <pc:graphicFrameChg chg="add del modGraphic">
          <ac:chgData name="Cohen, Paige" userId="2d675094-caac-4130-ac0e-98e365e96662" providerId="ADAL" clId="{3B8F1B07-92C6-4909-AEB4-D0AFE58E4BF0}" dt="2022-07-25T17:03:45.839" v="4693" actId="478"/>
          <ac:graphicFrameMkLst>
            <pc:docMk/>
            <pc:sldMk cId="3959544046" sldId="333"/>
            <ac:graphicFrameMk id="6" creationId="{143228E6-4D1E-1D72-5199-C742DB7A872F}"/>
          </ac:graphicFrameMkLst>
        </pc:graphicFrameChg>
        <pc:picChg chg="add del mod">
          <ac:chgData name="Cohen, Paige" userId="2d675094-caac-4130-ac0e-98e365e96662" providerId="ADAL" clId="{3B8F1B07-92C6-4909-AEB4-D0AFE58E4BF0}" dt="2022-07-25T17:08:55.443" v="4758" actId="478"/>
          <ac:picMkLst>
            <pc:docMk/>
            <pc:sldMk cId="3959544046" sldId="333"/>
            <ac:picMk id="2050" creationId="{2B423D46-3489-5E58-D4C6-53CDD6CDBD59}"/>
          </ac:picMkLst>
        </pc:picChg>
        <pc:picChg chg="add mod">
          <ac:chgData name="Cohen, Paige" userId="2d675094-caac-4130-ac0e-98e365e96662" providerId="ADAL" clId="{3B8F1B07-92C6-4909-AEB4-D0AFE58E4BF0}" dt="2022-07-25T17:09:36.830" v="4765" actId="14861"/>
          <ac:picMkLst>
            <pc:docMk/>
            <pc:sldMk cId="3959544046" sldId="333"/>
            <ac:picMk id="2052" creationId="{C88B321C-2657-AE8C-934D-3DEEFBEEBD46}"/>
          </ac:picMkLst>
        </pc:picChg>
      </pc:sldChg>
      <pc:sldChg chg="addSp modSp add del mod setBg">
        <pc:chgData name="Cohen, Paige" userId="2d675094-caac-4130-ac0e-98e365e96662" providerId="ADAL" clId="{3B8F1B07-92C6-4909-AEB4-D0AFE58E4BF0}" dt="2022-07-25T17:27:06.416" v="4912" actId="47"/>
        <pc:sldMkLst>
          <pc:docMk/>
          <pc:sldMk cId="3988165597" sldId="334"/>
        </pc:sldMkLst>
        <pc:spChg chg="mod">
          <ac:chgData name="Cohen, Paige" userId="2d675094-caac-4130-ac0e-98e365e96662" providerId="ADAL" clId="{3B8F1B07-92C6-4909-AEB4-D0AFE58E4BF0}" dt="2022-07-21T19:20:20.078" v="2363" actId="26606"/>
          <ac:spMkLst>
            <pc:docMk/>
            <pc:sldMk cId="3988165597" sldId="334"/>
            <ac:spMk id="2" creationId="{836033A5-7048-BF49-5346-2959C255F2CF}"/>
          </ac:spMkLst>
        </pc:spChg>
        <pc:spChg chg="mod">
          <ac:chgData name="Cohen, Paige" userId="2d675094-caac-4130-ac0e-98e365e96662" providerId="ADAL" clId="{3B8F1B07-92C6-4909-AEB4-D0AFE58E4BF0}" dt="2022-07-21T19:21:56.221" v="2480" actId="20577"/>
          <ac:spMkLst>
            <pc:docMk/>
            <pc:sldMk cId="3988165597" sldId="334"/>
            <ac:spMk id="3" creationId="{26F6DC9D-290A-C04E-0B4C-18E0440A988F}"/>
          </ac:spMkLst>
        </pc:spChg>
        <pc:spChg chg="mod">
          <ac:chgData name="Cohen, Paige" userId="2d675094-caac-4130-ac0e-98e365e96662" providerId="ADAL" clId="{3B8F1B07-92C6-4909-AEB4-D0AFE58E4BF0}" dt="2022-07-21T19:20:20.078" v="2363" actId="26606"/>
          <ac:spMkLst>
            <pc:docMk/>
            <pc:sldMk cId="3988165597" sldId="334"/>
            <ac:spMk id="4" creationId="{EB392F86-2DAB-2E4C-B70A-BFEEA406D119}"/>
          </ac:spMkLst>
        </pc:spChg>
        <pc:spChg chg="mod">
          <ac:chgData name="Cohen, Paige" userId="2d675094-caac-4130-ac0e-98e365e96662" providerId="ADAL" clId="{3B8F1B07-92C6-4909-AEB4-D0AFE58E4BF0}" dt="2022-07-21T19:20:20.078" v="2363" actId="26606"/>
          <ac:spMkLst>
            <pc:docMk/>
            <pc:sldMk cId="3988165597" sldId="334"/>
            <ac:spMk id="5" creationId="{8999BE50-5DFE-E34E-78DB-57FE4FCD2123}"/>
          </ac:spMkLst>
        </pc:spChg>
        <pc:spChg chg="add">
          <ac:chgData name="Cohen, Paige" userId="2d675094-caac-4130-ac0e-98e365e96662" providerId="ADAL" clId="{3B8F1B07-92C6-4909-AEB4-D0AFE58E4BF0}" dt="2022-07-21T19:20:20.078" v="2363" actId="26606"/>
          <ac:spMkLst>
            <pc:docMk/>
            <pc:sldMk cId="3988165597" sldId="334"/>
            <ac:spMk id="2055" creationId="{5E39A796-BE83-48B1-B33F-35C4A32AAB57}"/>
          </ac:spMkLst>
        </pc:spChg>
        <pc:spChg chg="add">
          <ac:chgData name="Cohen, Paige" userId="2d675094-caac-4130-ac0e-98e365e96662" providerId="ADAL" clId="{3B8F1B07-92C6-4909-AEB4-D0AFE58E4BF0}" dt="2022-07-21T19:20:20.078" v="2363" actId="26606"/>
          <ac:spMkLst>
            <pc:docMk/>
            <pc:sldMk cId="3988165597" sldId="334"/>
            <ac:spMk id="2057" creationId="{72F84B47-E267-4194-8194-831DB7B5547F}"/>
          </ac:spMkLst>
        </pc:spChg>
        <pc:picChg chg="add mod ord">
          <ac:chgData name="Cohen, Paige" userId="2d675094-caac-4130-ac0e-98e365e96662" providerId="ADAL" clId="{3B8F1B07-92C6-4909-AEB4-D0AFE58E4BF0}" dt="2022-07-21T19:20:56.341" v="2371" actId="1076"/>
          <ac:picMkLst>
            <pc:docMk/>
            <pc:sldMk cId="3988165597" sldId="334"/>
            <ac:picMk id="2050" creationId="{CD9B63A8-2238-4090-0A42-E471CFA37407}"/>
          </ac:picMkLst>
        </pc:picChg>
        <pc:picChg chg="add mod">
          <ac:chgData name="Cohen, Paige" userId="2d675094-caac-4130-ac0e-98e365e96662" providerId="ADAL" clId="{3B8F1B07-92C6-4909-AEB4-D0AFE58E4BF0}" dt="2022-07-21T19:21:01.156" v="2372" actId="1076"/>
          <ac:picMkLst>
            <pc:docMk/>
            <pc:sldMk cId="3988165597" sldId="334"/>
            <ac:picMk id="2052" creationId="{2DF3E0D6-B2CF-2121-617C-19BC99CD62B7}"/>
          </ac:picMkLst>
        </pc:picChg>
      </pc:sldChg>
      <pc:sldChg chg="del">
        <pc:chgData name="Cohen, Paige" userId="2d675094-caac-4130-ac0e-98e365e96662" providerId="ADAL" clId="{3B8F1B07-92C6-4909-AEB4-D0AFE58E4BF0}" dt="2022-07-21T18:20:25.304" v="114" actId="47"/>
        <pc:sldMkLst>
          <pc:docMk/>
          <pc:sldMk cId="2977321777" sldId="335"/>
        </pc:sldMkLst>
      </pc:sldChg>
      <pc:sldChg chg="addSp delSp modSp add del mod ord setBg">
        <pc:chgData name="Cohen, Paige" userId="2d675094-caac-4130-ac0e-98e365e96662" providerId="ADAL" clId="{3B8F1B07-92C6-4909-AEB4-D0AFE58E4BF0}" dt="2022-07-25T17:27:54.954" v="4919" actId="47"/>
        <pc:sldMkLst>
          <pc:docMk/>
          <pc:sldMk cId="2998856805" sldId="335"/>
        </pc:sldMkLst>
        <pc:spChg chg="mod">
          <ac:chgData name="Cohen, Paige" userId="2d675094-caac-4130-ac0e-98e365e96662" providerId="ADAL" clId="{3B8F1B07-92C6-4909-AEB4-D0AFE58E4BF0}" dt="2022-07-21T19:28:59.931" v="2890" actId="26606"/>
          <ac:spMkLst>
            <pc:docMk/>
            <pc:sldMk cId="2998856805" sldId="335"/>
            <ac:spMk id="2" creationId="{836033A5-7048-BF49-5346-2959C255F2CF}"/>
          </ac:spMkLst>
        </pc:spChg>
        <pc:spChg chg="mod">
          <ac:chgData name="Cohen, Paige" userId="2d675094-caac-4130-ac0e-98e365e96662" providerId="ADAL" clId="{3B8F1B07-92C6-4909-AEB4-D0AFE58E4BF0}" dt="2022-07-21T19:28:59.931" v="2890" actId="26606"/>
          <ac:spMkLst>
            <pc:docMk/>
            <pc:sldMk cId="2998856805" sldId="335"/>
            <ac:spMk id="3" creationId="{26F6DC9D-290A-C04E-0B4C-18E0440A988F}"/>
          </ac:spMkLst>
        </pc:spChg>
        <pc:spChg chg="mod">
          <ac:chgData name="Cohen, Paige" userId="2d675094-caac-4130-ac0e-98e365e96662" providerId="ADAL" clId="{3B8F1B07-92C6-4909-AEB4-D0AFE58E4BF0}" dt="2022-07-21T19:28:59.931" v="2890" actId="26606"/>
          <ac:spMkLst>
            <pc:docMk/>
            <pc:sldMk cId="2998856805" sldId="335"/>
            <ac:spMk id="4" creationId="{EB392F86-2DAB-2E4C-B70A-BFEEA406D119}"/>
          </ac:spMkLst>
        </pc:spChg>
        <pc:spChg chg="mod">
          <ac:chgData name="Cohen, Paige" userId="2d675094-caac-4130-ac0e-98e365e96662" providerId="ADAL" clId="{3B8F1B07-92C6-4909-AEB4-D0AFE58E4BF0}" dt="2022-07-21T19:28:59.931" v="2890" actId="26606"/>
          <ac:spMkLst>
            <pc:docMk/>
            <pc:sldMk cId="2998856805" sldId="335"/>
            <ac:spMk id="5" creationId="{8999BE50-5DFE-E34E-78DB-57FE4FCD2123}"/>
          </ac:spMkLst>
        </pc:spChg>
        <pc:spChg chg="add del">
          <ac:chgData name="Cohen, Paige" userId="2d675094-caac-4130-ac0e-98e365e96662" providerId="ADAL" clId="{3B8F1B07-92C6-4909-AEB4-D0AFE58E4BF0}" dt="2022-07-21T19:28:59.926" v="2889" actId="26606"/>
          <ac:spMkLst>
            <pc:docMk/>
            <pc:sldMk cId="2998856805" sldId="335"/>
            <ac:spMk id="3079" creationId="{46F7435D-E3DB-47B1-BA61-B00ACC83A9DE}"/>
          </ac:spMkLst>
        </pc:spChg>
        <pc:spChg chg="add del">
          <ac:chgData name="Cohen, Paige" userId="2d675094-caac-4130-ac0e-98e365e96662" providerId="ADAL" clId="{3B8F1B07-92C6-4909-AEB4-D0AFE58E4BF0}" dt="2022-07-21T19:28:59.926" v="2889" actId="26606"/>
          <ac:spMkLst>
            <pc:docMk/>
            <pc:sldMk cId="2998856805" sldId="335"/>
            <ac:spMk id="3081" creationId="{F263A0B5-F8C4-4116-809F-78A768EA79A6}"/>
          </ac:spMkLst>
        </pc:spChg>
        <pc:picChg chg="add mod ord">
          <ac:chgData name="Cohen, Paige" userId="2d675094-caac-4130-ac0e-98e365e96662" providerId="ADAL" clId="{3B8F1B07-92C6-4909-AEB4-D0AFE58E4BF0}" dt="2022-07-21T19:28:59.931" v="2890" actId="26606"/>
          <ac:picMkLst>
            <pc:docMk/>
            <pc:sldMk cId="2998856805" sldId="335"/>
            <ac:picMk id="3074" creationId="{630E659A-D144-913F-4B55-B804E369011B}"/>
          </ac:picMkLst>
        </pc:picChg>
        <pc:cxnChg chg="add">
          <ac:chgData name="Cohen, Paige" userId="2d675094-caac-4130-ac0e-98e365e96662" providerId="ADAL" clId="{3B8F1B07-92C6-4909-AEB4-D0AFE58E4BF0}" dt="2022-07-21T19:28:59.931" v="2890" actId="26606"/>
          <ac:cxnSpMkLst>
            <pc:docMk/>
            <pc:sldMk cId="2998856805" sldId="335"/>
            <ac:cxnSpMk id="3083" creationId="{A7F400EE-A8A5-48AF-B4D6-291B52C6F0B0}"/>
          </ac:cxnSpMkLst>
        </pc:cxnChg>
      </pc:sldChg>
      <pc:sldChg chg="add del">
        <pc:chgData name="Cohen, Paige" userId="2d675094-caac-4130-ac0e-98e365e96662" providerId="ADAL" clId="{3B8F1B07-92C6-4909-AEB4-D0AFE58E4BF0}" dt="2022-07-21T19:22:14.597" v="2482" actId="2890"/>
        <pc:sldMkLst>
          <pc:docMk/>
          <pc:sldMk cId="3513361341" sldId="335"/>
        </pc:sldMkLst>
      </pc:sldChg>
      <pc:sldChg chg="add del ord">
        <pc:chgData name="Cohen, Paige" userId="2d675094-caac-4130-ac0e-98e365e96662" providerId="ADAL" clId="{3B8F1B07-92C6-4909-AEB4-D0AFE58E4BF0}" dt="2022-07-21T19:22:26.617" v="2486" actId="47"/>
        <pc:sldMkLst>
          <pc:docMk/>
          <pc:sldMk cId="3578964267" sldId="335"/>
        </pc:sldMkLst>
      </pc:sldChg>
      <pc:sldChg chg="addSp delSp modSp add del mod ord modNotesTx">
        <pc:chgData name="Cohen, Paige" userId="2d675094-caac-4130-ac0e-98e365e96662" providerId="ADAL" clId="{3B8F1B07-92C6-4909-AEB4-D0AFE58E4BF0}" dt="2022-07-25T17:33:33.434" v="5098" actId="47"/>
        <pc:sldMkLst>
          <pc:docMk/>
          <pc:sldMk cId="3852967976" sldId="336"/>
        </pc:sldMkLst>
        <pc:spChg chg="mod">
          <ac:chgData name="Cohen, Paige" userId="2d675094-caac-4130-ac0e-98e365e96662" providerId="ADAL" clId="{3B8F1B07-92C6-4909-AEB4-D0AFE58E4BF0}" dt="2022-07-21T19:29:19.471" v="2902" actId="20577"/>
          <ac:spMkLst>
            <pc:docMk/>
            <pc:sldMk cId="3852967976" sldId="336"/>
            <ac:spMk id="2" creationId="{836033A5-7048-BF49-5346-2959C255F2CF}"/>
          </ac:spMkLst>
        </pc:spChg>
        <pc:spChg chg="mod">
          <ac:chgData name="Cohen, Paige" userId="2d675094-caac-4130-ac0e-98e365e96662" providerId="ADAL" clId="{3B8F1B07-92C6-4909-AEB4-D0AFE58E4BF0}" dt="2022-07-21T19:32:51.542" v="3210" actId="20577"/>
          <ac:spMkLst>
            <pc:docMk/>
            <pc:sldMk cId="3852967976" sldId="336"/>
            <ac:spMk id="3" creationId="{26F6DC9D-290A-C04E-0B4C-18E0440A988F}"/>
          </ac:spMkLst>
        </pc:spChg>
        <pc:spChg chg="del">
          <ac:chgData name="Cohen, Paige" userId="2d675094-caac-4130-ac0e-98e365e96662" providerId="ADAL" clId="{3B8F1B07-92C6-4909-AEB4-D0AFE58E4BF0}" dt="2022-07-21T19:35:00.301" v="3214" actId="26606"/>
          <ac:spMkLst>
            <pc:docMk/>
            <pc:sldMk cId="3852967976" sldId="336"/>
            <ac:spMk id="2055" creationId="{5E39A796-BE83-48B1-B33F-35C4A32AAB57}"/>
          </ac:spMkLst>
        </pc:spChg>
        <pc:spChg chg="del">
          <ac:chgData name="Cohen, Paige" userId="2d675094-caac-4130-ac0e-98e365e96662" providerId="ADAL" clId="{3B8F1B07-92C6-4909-AEB4-D0AFE58E4BF0}" dt="2022-07-21T19:35:00.301" v="3214" actId="26606"/>
          <ac:spMkLst>
            <pc:docMk/>
            <pc:sldMk cId="3852967976" sldId="336"/>
            <ac:spMk id="2057" creationId="{72F84B47-E267-4194-8194-831DB7B5547F}"/>
          </ac:spMkLst>
        </pc:spChg>
        <pc:spChg chg="add">
          <ac:chgData name="Cohen, Paige" userId="2d675094-caac-4130-ac0e-98e365e96662" providerId="ADAL" clId="{3B8F1B07-92C6-4909-AEB4-D0AFE58E4BF0}" dt="2022-07-21T19:35:00.301" v="3214" actId="26606"/>
          <ac:spMkLst>
            <pc:docMk/>
            <pc:sldMk cId="3852967976" sldId="336"/>
            <ac:spMk id="4103" creationId="{5E39A796-BE83-48B1-B33F-35C4A32AAB57}"/>
          </ac:spMkLst>
        </pc:spChg>
        <pc:spChg chg="add">
          <ac:chgData name="Cohen, Paige" userId="2d675094-caac-4130-ac0e-98e365e96662" providerId="ADAL" clId="{3B8F1B07-92C6-4909-AEB4-D0AFE58E4BF0}" dt="2022-07-21T19:35:00.301" v="3214" actId="26606"/>
          <ac:spMkLst>
            <pc:docMk/>
            <pc:sldMk cId="3852967976" sldId="336"/>
            <ac:spMk id="4105" creationId="{72F84B47-E267-4194-8194-831DB7B5547F}"/>
          </ac:spMkLst>
        </pc:spChg>
        <pc:picChg chg="del">
          <ac:chgData name="Cohen, Paige" userId="2d675094-caac-4130-ac0e-98e365e96662" providerId="ADAL" clId="{3B8F1B07-92C6-4909-AEB4-D0AFE58E4BF0}" dt="2022-07-21T19:34:52.981" v="3211" actId="478"/>
          <ac:picMkLst>
            <pc:docMk/>
            <pc:sldMk cId="3852967976" sldId="336"/>
            <ac:picMk id="2050" creationId="{CD9B63A8-2238-4090-0A42-E471CFA37407}"/>
          </ac:picMkLst>
        </pc:picChg>
        <pc:picChg chg="del">
          <ac:chgData name="Cohen, Paige" userId="2d675094-caac-4130-ac0e-98e365e96662" providerId="ADAL" clId="{3B8F1B07-92C6-4909-AEB4-D0AFE58E4BF0}" dt="2022-07-21T19:34:54.173" v="3212" actId="478"/>
          <ac:picMkLst>
            <pc:docMk/>
            <pc:sldMk cId="3852967976" sldId="336"/>
            <ac:picMk id="2052" creationId="{2DF3E0D6-B2CF-2121-617C-19BC99CD62B7}"/>
          </ac:picMkLst>
        </pc:picChg>
        <pc:picChg chg="add mod ord">
          <ac:chgData name="Cohen, Paige" userId="2d675094-caac-4130-ac0e-98e365e96662" providerId="ADAL" clId="{3B8F1B07-92C6-4909-AEB4-D0AFE58E4BF0}" dt="2022-07-21T19:35:00.301" v="3214" actId="26606"/>
          <ac:picMkLst>
            <pc:docMk/>
            <pc:sldMk cId="3852967976" sldId="336"/>
            <ac:picMk id="4098" creationId="{FAA21510-D64D-24E8-7ECF-8AAAF13EB5C2}"/>
          </ac:picMkLst>
        </pc:picChg>
      </pc:sldChg>
      <pc:sldChg chg="addSp delSp modSp add del mod">
        <pc:chgData name="Cohen, Paige" userId="2d675094-caac-4130-ac0e-98e365e96662" providerId="ADAL" clId="{3B8F1B07-92C6-4909-AEB4-D0AFE58E4BF0}" dt="2022-07-25T17:54:54.406" v="5562" actId="47"/>
        <pc:sldMkLst>
          <pc:docMk/>
          <pc:sldMk cId="2107357753" sldId="337"/>
        </pc:sldMkLst>
        <pc:spChg chg="add mod">
          <ac:chgData name="Cohen, Paige" userId="2d675094-caac-4130-ac0e-98e365e96662" providerId="ADAL" clId="{3B8F1B07-92C6-4909-AEB4-D0AFE58E4BF0}" dt="2022-07-21T19:39:56.623" v="3386" actId="14100"/>
          <ac:spMkLst>
            <pc:docMk/>
            <pc:sldMk cId="2107357753" sldId="337"/>
            <ac:spMk id="2" creationId="{322C46E3-5302-1DA3-127D-DD8C59A42964}"/>
          </ac:spMkLst>
        </pc:spChg>
        <pc:spChg chg="del mod">
          <ac:chgData name="Cohen, Paige" userId="2d675094-caac-4130-ac0e-98e365e96662" providerId="ADAL" clId="{3B8F1B07-92C6-4909-AEB4-D0AFE58E4BF0}" dt="2022-07-21T19:37:33.544" v="3372" actId="478"/>
          <ac:spMkLst>
            <pc:docMk/>
            <pc:sldMk cId="2107357753" sldId="337"/>
            <ac:spMk id="4" creationId="{3DF9CECC-6B29-7687-E33A-791DFC428521}"/>
          </ac:spMkLst>
        </pc:spChg>
        <pc:spChg chg="mod">
          <ac:chgData name="Cohen, Paige" userId="2d675094-caac-4130-ac0e-98e365e96662" providerId="ADAL" clId="{3B8F1B07-92C6-4909-AEB4-D0AFE58E4BF0}" dt="2022-07-21T19:37:18.313" v="3366" actId="20577"/>
          <ac:spMkLst>
            <pc:docMk/>
            <pc:sldMk cId="2107357753" sldId="337"/>
            <ac:spMk id="5" creationId="{146463DB-3BD6-B04A-D5A0-9E42076A8EC9}"/>
          </ac:spMkLst>
        </pc:spChg>
        <pc:spChg chg="del mod">
          <ac:chgData name="Cohen, Paige" userId="2d675094-caac-4130-ac0e-98e365e96662" providerId="ADAL" clId="{3B8F1B07-92C6-4909-AEB4-D0AFE58E4BF0}" dt="2022-07-21T19:37:27.100" v="3370"/>
          <ac:spMkLst>
            <pc:docMk/>
            <pc:sldMk cId="2107357753" sldId="337"/>
            <ac:spMk id="6" creationId="{9B368470-BD2B-D83B-41E0-CF83609BC525}"/>
          </ac:spMkLst>
        </pc:spChg>
        <pc:spChg chg="mod">
          <ac:chgData name="Cohen, Paige" userId="2d675094-caac-4130-ac0e-98e365e96662" providerId="ADAL" clId="{3B8F1B07-92C6-4909-AEB4-D0AFE58E4BF0}" dt="2022-07-25T17:34:07.562" v="5101" actId="255"/>
          <ac:spMkLst>
            <pc:docMk/>
            <pc:sldMk cId="2107357753" sldId="337"/>
            <ac:spMk id="9" creationId="{5E2C1940-FA31-2F37-64E8-6BDE6B7AD399}"/>
          </ac:spMkLst>
        </pc:spChg>
        <pc:spChg chg="del">
          <ac:chgData name="Cohen, Paige" userId="2d675094-caac-4130-ac0e-98e365e96662" providerId="ADAL" clId="{3B8F1B07-92C6-4909-AEB4-D0AFE58E4BF0}" dt="2022-07-21T19:37:27.100" v="3368" actId="478"/>
          <ac:spMkLst>
            <pc:docMk/>
            <pc:sldMk cId="2107357753" sldId="337"/>
            <ac:spMk id="10" creationId="{80177A51-0661-0D2E-BFF6-49280601F00C}"/>
          </ac:spMkLst>
        </pc:spChg>
        <pc:picChg chg="del">
          <ac:chgData name="Cohen, Paige" userId="2d675094-caac-4130-ac0e-98e365e96662" providerId="ADAL" clId="{3B8F1B07-92C6-4909-AEB4-D0AFE58E4BF0}" dt="2022-07-25T17:33:47.654" v="5099" actId="478"/>
          <ac:picMkLst>
            <pc:docMk/>
            <pc:sldMk cId="2107357753" sldId="337"/>
            <ac:picMk id="12" creationId="{16FF51DA-BF6C-7FA3-AC5E-B28121C16A7B}"/>
          </ac:picMkLst>
        </pc:picChg>
      </pc:sldChg>
      <pc:sldChg chg="modSp add del mod">
        <pc:chgData name="Cohen, Paige" userId="2d675094-caac-4130-ac0e-98e365e96662" providerId="ADAL" clId="{3B8F1B07-92C6-4909-AEB4-D0AFE58E4BF0}" dt="2022-07-21T19:35:35.107" v="3258" actId="47"/>
        <pc:sldMkLst>
          <pc:docMk/>
          <pc:sldMk cId="2391473752" sldId="337"/>
        </pc:sldMkLst>
        <pc:spChg chg="mod">
          <ac:chgData name="Cohen, Paige" userId="2d675094-caac-4130-ac0e-98e365e96662" providerId="ADAL" clId="{3B8F1B07-92C6-4909-AEB4-D0AFE58E4BF0}" dt="2022-07-21T19:35:29.844" v="3257" actId="20577"/>
          <ac:spMkLst>
            <pc:docMk/>
            <pc:sldMk cId="2391473752" sldId="337"/>
            <ac:spMk id="2" creationId="{346FD892-ABFD-9CBC-6216-4535A3FD5A1A}"/>
          </ac:spMkLst>
        </pc:spChg>
      </pc:sldChg>
      <pc:sldChg chg="del">
        <pc:chgData name="Cohen, Paige" userId="2d675094-caac-4130-ac0e-98e365e96662" providerId="ADAL" clId="{3B8F1B07-92C6-4909-AEB4-D0AFE58E4BF0}" dt="2022-07-21T18:20:26.032" v="117" actId="47"/>
        <pc:sldMkLst>
          <pc:docMk/>
          <pc:sldMk cId="322262688" sldId="338"/>
        </pc:sldMkLst>
      </pc:sldChg>
      <pc:sldChg chg="addSp delSp modSp new del mod delCm">
        <pc:chgData name="Cohen, Paige" userId="2d675094-caac-4130-ac0e-98e365e96662" providerId="ADAL" clId="{3B8F1B07-92C6-4909-AEB4-D0AFE58E4BF0}" dt="2022-07-26T19:13:02.442" v="6145" actId="47"/>
        <pc:sldMkLst>
          <pc:docMk/>
          <pc:sldMk cId="1580403329" sldId="338"/>
        </pc:sldMkLst>
        <pc:spChg chg="mod">
          <ac:chgData name="Cohen, Paige" userId="2d675094-caac-4130-ac0e-98e365e96662" providerId="ADAL" clId="{3B8F1B07-92C6-4909-AEB4-D0AFE58E4BF0}" dt="2022-07-26T19:07:35.382" v="6066" actId="1076"/>
          <ac:spMkLst>
            <pc:docMk/>
            <pc:sldMk cId="1580403329" sldId="338"/>
            <ac:spMk id="2" creationId="{C7FB1042-6B49-1ADE-BA4F-A5C55C394F97}"/>
          </ac:spMkLst>
        </pc:spChg>
        <pc:spChg chg="mod">
          <ac:chgData name="Cohen, Paige" userId="2d675094-caac-4130-ac0e-98e365e96662" providerId="ADAL" clId="{3B8F1B07-92C6-4909-AEB4-D0AFE58E4BF0}" dt="2022-07-26T19:08:37.364" v="6079" actId="1076"/>
          <ac:spMkLst>
            <pc:docMk/>
            <pc:sldMk cId="1580403329" sldId="338"/>
            <ac:spMk id="3" creationId="{FE08B0A5-5DB7-E98D-B0C2-872EB95BFE33}"/>
          </ac:spMkLst>
        </pc:spChg>
        <pc:spChg chg="mod">
          <ac:chgData name="Cohen, Paige" userId="2d675094-caac-4130-ac0e-98e365e96662" providerId="ADAL" clId="{3B8F1B07-92C6-4909-AEB4-D0AFE58E4BF0}" dt="2022-07-26T19:08:11.916" v="6078" actId="1076"/>
          <ac:spMkLst>
            <pc:docMk/>
            <pc:sldMk cId="1580403329" sldId="338"/>
            <ac:spMk id="4" creationId="{90BF871A-BDF0-E7AA-F79D-7A684A623BAF}"/>
          </ac:spMkLst>
        </pc:spChg>
        <pc:spChg chg="add mod ord">
          <ac:chgData name="Cohen, Paige" userId="2d675094-caac-4130-ac0e-98e365e96662" providerId="ADAL" clId="{3B8F1B07-92C6-4909-AEB4-D0AFE58E4BF0}" dt="2022-07-25T15:38:15.608" v="4001" actId="14100"/>
          <ac:spMkLst>
            <pc:docMk/>
            <pc:sldMk cId="1580403329" sldId="338"/>
            <ac:spMk id="10" creationId="{8930AAA2-6BBA-92C3-9190-D07B08BE5A13}"/>
          </ac:spMkLst>
        </pc:spChg>
        <pc:spChg chg="add del mod">
          <ac:chgData name="Cohen, Paige" userId="2d675094-caac-4130-ac0e-98e365e96662" providerId="ADAL" clId="{3B8F1B07-92C6-4909-AEB4-D0AFE58E4BF0}" dt="2022-07-26T19:11:19.160" v="6125"/>
          <ac:spMkLst>
            <pc:docMk/>
            <pc:sldMk cId="1580403329" sldId="338"/>
            <ac:spMk id="12" creationId="{DCF990C9-6802-EA89-136C-F46EAA913D00}"/>
          </ac:spMkLst>
        </pc:spChg>
        <pc:spChg chg="add mod">
          <ac:chgData name="Cohen, Paige" userId="2d675094-caac-4130-ac0e-98e365e96662" providerId="ADAL" clId="{3B8F1B07-92C6-4909-AEB4-D0AFE58E4BF0}" dt="2022-07-25T18:17:56.614" v="5633" actId="1076"/>
          <ac:spMkLst>
            <pc:docMk/>
            <pc:sldMk cId="1580403329" sldId="338"/>
            <ac:spMk id="17" creationId="{2EC0AD24-023B-C789-CAE2-43118DA8B782}"/>
          </ac:spMkLst>
        </pc:spChg>
        <pc:spChg chg="add mod">
          <ac:chgData name="Cohen, Paige" userId="2d675094-caac-4130-ac0e-98e365e96662" providerId="ADAL" clId="{3B8F1B07-92C6-4909-AEB4-D0AFE58E4BF0}" dt="2022-07-26T19:08:04.692" v="6077" actId="1076"/>
          <ac:spMkLst>
            <pc:docMk/>
            <pc:sldMk cId="1580403329" sldId="338"/>
            <ac:spMk id="18" creationId="{B59850BF-507B-EFBD-8844-41A8890B6BBB}"/>
          </ac:spMkLst>
        </pc:spChg>
        <pc:picChg chg="add del mod">
          <ac:chgData name="Cohen, Paige" userId="2d675094-caac-4130-ac0e-98e365e96662" providerId="ADAL" clId="{3B8F1B07-92C6-4909-AEB4-D0AFE58E4BF0}" dt="2022-07-25T15:18:56.171" v="3746" actId="478"/>
          <ac:picMkLst>
            <pc:docMk/>
            <pc:sldMk cId="1580403329" sldId="338"/>
            <ac:picMk id="7" creationId="{572CED1C-24A1-FB70-493A-EE15FCB9A8A0}"/>
          </ac:picMkLst>
        </pc:picChg>
        <pc:picChg chg="add mod">
          <ac:chgData name="Cohen, Paige" userId="2d675094-caac-4130-ac0e-98e365e96662" providerId="ADAL" clId="{3B8F1B07-92C6-4909-AEB4-D0AFE58E4BF0}" dt="2022-07-26T19:08:42.177" v="6080" actId="1076"/>
          <ac:picMkLst>
            <pc:docMk/>
            <pc:sldMk cId="1580403329" sldId="338"/>
            <ac:picMk id="9" creationId="{F54297A4-1F22-8175-2FA4-E6B156446A03}"/>
          </ac:picMkLst>
        </pc:picChg>
        <pc:picChg chg="add del">
          <ac:chgData name="Cohen, Paige" userId="2d675094-caac-4130-ac0e-98e365e96662" providerId="ADAL" clId="{3B8F1B07-92C6-4909-AEB4-D0AFE58E4BF0}" dt="2022-07-25T15:19:03.053" v="3748" actId="478"/>
          <ac:picMkLst>
            <pc:docMk/>
            <pc:sldMk cId="1580403329" sldId="338"/>
            <ac:picMk id="12" creationId="{579297BC-5425-3650-1688-3CCAC4FCBA1B}"/>
          </ac:picMkLst>
        </pc:picChg>
        <pc:picChg chg="add mod">
          <ac:chgData name="Cohen, Paige" userId="2d675094-caac-4130-ac0e-98e365e96662" providerId="ADAL" clId="{3B8F1B07-92C6-4909-AEB4-D0AFE58E4BF0}" dt="2022-07-26T19:07:43.666" v="6067" actId="1076"/>
          <ac:picMkLst>
            <pc:docMk/>
            <pc:sldMk cId="1580403329" sldId="338"/>
            <ac:picMk id="14" creationId="{00B8CF63-7012-6E0F-EB70-8BFFDD0C08F2}"/>
          </ac:picMkLst>
        </pc:picChg>
        <pc:picChg chg="add del mod">
          <ac:chgData name="Cohen, Paige" userId="2d675094-caac-4130-ac0e-98e365e96662" providerId="ADAL" clId="{3B8F1B07-92C6-4909-AEB4-D0AFE58E4BF0}" dt="2022-07-25T15:19:19.705" v="3751" actId="478"/>
          <ac:picMkLst>
            <pc:docMk/>
            <pc:sldMk cId="1580403329" sldId="338"/>
            <ac:picMk id="1026" creationId="{FA699226-11D4-7636-A034-B7EF72011508}"/>
          </ac:picMkLst>
        </pc:picChg>
        <pc:picChg chg="add del mod">
          <ac:chgData name="Cohen, Paige" userId="2d675094-caac-4130-ac0e-98e365e96662" providerId="ADAL" clId="{3B8F1B07-92C6-4909-AEB4-D0AFE58E4BF0}" dt="2022-07-25T15:19:49.008" v="3754" actId="478"/>
          <ac:picMkLst>
            <pc:docMk/>
            <pc:sldMk cId="1580403329" sldId="338"/>
            <ac:picMk id="1028" creationId="{0BE23EBC-AE24-98FF-056A-C3AFC9548F6F}"/>
          </ac:picMkLst>
        </pc:picChg>
      </pc:sldChg>
      <pc:sldChg chg="del">
        <pc:chgData name="Cohen, Paige" userId="2d675094-caac-4130-ac0e-98e365e96662" providerId="ADAL" clId="{3B8F1B07-92C6-4909-AEB4-D0AFE58E4BF0}" dt="2022-07-21T18:20:24.148" v="111" actId="47"/>
        <pc:sldMkLst>
          <pc:docMk/>
          <pc:sldMk cId="1354935492" sldId="339"/>
        </pc:sldMkLst>
      </pc:sldChg>
      <pc:sldChg chg="addSp delSp modSp new mod">
        <pc:chgData name="Cohen, Paige" userId="2d675094-caac-4130-ac0e-98e365e96662" providerId="ADAL" clId="{3B8F1B07-92C6-4909-AEB4-D0AFE58E4BF0}" dt="2022-08-03T20:20:38.791" v="6273" actId="1076"/>
        <pc:sldMkLst>
          <pc:docMk/>
          <pc:sldMk cId="2306989050" sldId="339"/>
        </pc:sldMkLst>
        <pc:spChg chg="mod">
          <ac:chgData name="Cohen, Paige" userId="2d675094-caac-4130-ac0e-98e365e96662" providerId="ADAL" clId="{3B8F1B07-92C6-4909-AEB4-D0AFE58E4BF0}" dt="2022-08-03T20:20:29.150" v="6272" actId="1076"/>
          <ac:spMkLst>
            <pc:docMk/>
            <pc:sldMk cId="2306989050" sldId="339"/>
            <ac:spMk id="2" creationId="{23F4AA66-9665-1FAA-D3A2-B26554E184F9}"/>
          </ac:spMkLst>
        </pc:spChg>
        <pc:spChg chg="del">
          <ac:chgData name="Cohen, Paige" userId="2d675094-caac-4130-ac0e-98e365e96662" providerId="ADAL" clId="{3B8F1B07-92C6-4909-AEB4-D0AFE58E4BF0}" dt="2022-07-25T15:40:58.300" v="4023"/>
          <ac:spMkLst>
            <pc:docMk/>
            <pc:sldMk cId="2306989050" sldId="339"/>
            <ac:spMk id="3" creationId="{FF720512-EBF0-F829-E6D9-D1DF45C9AFB3}"/>
          </ac:spMkLst>
        </pc:spChg>
        <pc:spChg chg="add mod">
          <ac:chgData name="Cohen, Paige" userId="2d675094-caac-4130-ac0e-98e365e96662" providerId="ADAL" clId="{3B8F1B07-92C6-4909-AEB4-D0AFE58E4BF0}" dt="2022-07-25T15:45:28.361" v="4135" actId="20577"/>
          <ac:spMkLst>
            <pc:docMk/>
            <pc:sldMk cId="2306989050" sldId="339"/>
            <ac:spMk id="7" creationId="{7F4F6421-D3F7-0FC4-5430-76BBF9DFC261}"/>
          </ac:spMkLst>
        </pc:spChg>
        <pc:spChg chg="add mod">
          <ac:chgData name="Cohen, Paige" userId="2d675094-caac-4130-ac0e-98e365e96662" providerId="ADAL" clId="{3B8F1B07-92C6-4909-AEB4-D0AFE58E4BF0}" dt="2022-07-25T17:37:43.671" v="5233" actId="20577"/>
          <ac:spMkLst>
            <pc:docMk/>
            <pc:sldMk cId="2306989050" sldId="339"/>
            <ac:spMk id="8" creationId="{2E04A208-4307-9582-7FB5-979EFE5AF065}"/>
          </ac:spMkLst>
        </pc:spChg>
        <pc:picChg chg="add mod modCrop">
          <ac:chgData name="Cohen, Paige" userId="2d675094-caac-4130-ac0e-98e365e96662" providerId="ADAL" clId="{3B8F1B07-92C6-4909-AEB4-D0AFE58E4BF0}" dt="2022-07-25T15:43:36.732" v="4040" actId="14861"/>
          <ac:picMkLst>
            <pc:docMk/>
            <pc:sldMk cId="2306989050" sldId="339"/>
            <ac:picMk id="5" creationId="{9204331C-461F-5DAB-E8AF-CD30885C4CC3}"/>
          </ac:picMkLst>
        </pc:picChg>
        <pc:picChg chg="add mod">
          <ac:chgData name="Cohen, Paige" userId="2d675094-caac-4130-ac0e-98e365e96662" providerId="ADAL" clId="{3B8F1B07-92C6-4909-AEB4-D0AFE58E4BF0}" dt="2022-08-03T20:20:38.791" v="6273" actId="1076"/>
          <ac:picMkLst>
            <pc:docMk/>
            <pc:sldMk cId="2306989050" sldId="339"/>
            <ac:picMk id="9" creationId="{C84F8C8F-9550-F88A-414F-C3AE8A92127A}"/>
          </ac:picMkLst>
        </pc:picChg>
      </pc:sldChg>
      <pc:sldChg chg="del">
        <pc:chgData name="Cohen, Paige" userId="2d675094-caac-4130-ac0e-98e365e96662" providerId="ADAL" clId="{3B8F1B07-92C6-4909-AEB4-D0AFE58E4BF0}" dt="2022-07-21T18:20:24.941" v="113" actId="47"/>
        <pc:sldMkLst>
          <pc:docMk/>
          <pc:sldMk cId="2594450168" sldId="340"/>
        </pc:sldMkLst>
      </pc:sldChg>
      <pc:sldChg chg="addSp delSp modSp new del mod">
        <pc:chgData name="Cohen, Paige" userId="2d675094-caac-4130-ac0e-98e365e96662" providerId="ADAL" clId="{3B8F1B07-92C6-4909-AEB4-D0AFE58E4BF0}" dt="2022-07-26T16:16:46.770" v="5741" actId="47"/>
        <pc:sldMkLst>
          <pc:docMk/>
          <pc:sldMk cId="2984529514" sldId="340"/>
        </pc:sldMkLst>
        <pc:spChg chg="mod">
          <ac:chgData name="Cohen, Paige" userId="2d675094-caac-4130-ac0e-98e365e96662" providerId="ADAL" clId="{3B8F1B07-92C6-4909-AEB4-D0AFE58E4BF0}" dt="2022-07-25T15:49:27.100" v="4193" actId="207"/>
          <ac:spMkLst>
            <pc:docMk/>
            <pc:sldMk cId="2984529514" sldId="340"/>
            <ac:spMk id="2" creationId="{A3AFCD64-1362-2533-C08F-AA9E33CDC2A7}"/>
          </ac:spMkLst>
        </pc:spChg>
        <pc:spChg chg="mod">
          <ac:chgData name="Cohen, Paige" userId="2d675094-caac-4130-ac0e-98e365e96662" providerId="ADAL" clId="{3B8F1B07-92C6-4909-AEB4-D0AFE58E4BF0}" dt="2022-07-25T16:54:41.878" v="4569" actId="14100"/>
          <ac:spMkLst>
            <pc:docMk/>
            <pc:sldMk cId="2984529514" sldId="340"/>
            <ac:spMk id="3" creationId="{099E5717-3C89-9B75-DCF5-7C07577EDA92}"/>
          </ac:spMkLst>
        </pc:spChg>
        <pc:spChg chg="del">
          <ac:chgData name="Cohen, Paige" userId="2d675094-caac-4130-ac0e-98e365e96662" providerId="ADAL" clId="{3B8F1B07-92C6-4909-AEB4-D0AFE58E4BF0}" dt="2022-07-25T15:47:06.268" v="4158"/>
          <ac:spMkLst>
            <pc:docMk/>
            <pc:sldMk cId="2984529514" sldId="340"/>
            <ac:spMk id="4" creationId="{8C8F9010-446B-2AA4-285C-96AD99FBBB70}"/>
          </ac:spMkLst>
        </pc:spChg>
        <pc:spChg chg="del mod">
          <ac:chgData name="Cohen, Paige" userId="2d675094-caac-4130-ac0e-98e365e96662" providerId="ADAL" clId="{3B8F1B07-92C6-4909-AEB4-D0AFE58E4BF0}" dt="2022-07-25T15:47:17.191" v="4162" actId="478"/>
          <ac:spMkLst>
            <pc:docMk/>
            <pc:sldMk cId="2984529514" sldId="340"/>
            <ac:spMk id="5" creationId="{300317B2-F67F-D730-614B-6ACA606FF3B0}"/>
          </ac:spMkLst>
        </pc:spChg>
        <pc:spChg chg="add mod">
          <ac:chgData name="Cohen, Paige" userId="2d675094-caac-4130-ac0e-98e365e96662" providerId="ADAL" clId="{3B8F1B07-92C6-4909-AEB4-D0AFE58E4BF0}" dt="2022-07-25T16:55:47.846" v="4625" actId="14100"/>
          <ac:spMkLst>
            <pc:docMk/>
            <pc:sldMk cId="2984529514" sldId="340"/>
            <ac:spMk id="9" creationId="{B8361C43-867F-660F-CB2C-D2EA4C28D989}"/>
          </ac:spMkLst>
        </pc:spChg>
        <pc:picChg chg="add mod modCrop">
          <ac:chgData name="Cohen, Paige" userId="2d675094-caac-4130-ac0e-98e365e96662" providerId="ADAL" clId="{3B8F1B07-92C6-4909-AEB4-D0AFE58E4BF0}" dt="2022-07-26T16:14:52.376" v="5715" actId="14100"/>
          <ac:picMkLst>
            <pc:docMk/>
            <pc:sldMk cId="2984529514" sldId="340"/>
            <ac:picMk id="7" creationId="{9AF79658-4AAF-4315-A89B-3A9988EE7973}"/>
          </ac:picMkLst>
        </pc:picChg>
        <pc:picChg chg="add del mod">
          <ac:chgData name="Cohen, Paige" userId="2d675094-caac-4130-ac0e-98e365e96662" providerId="ADAL" clId="{3B8F1B07-92C6-4909-AEB4-D0AFE58E4BF0}" dt="2022-07-25T16:54:53.616" v="4571"/>
          <ac:picMkLst>
            <pc:docMk/>
            <pc:sldMk cId="2984529514" sldId="340"/>
            <ac:picMk id="8" creationId="{0C71B962-EB4A-EF02-4641-274BACC12B37}"/>
          </ac:picMkLst>
        </pc:picChg>
      </pc:sldChg>
      <pc:sldChg chg="del">
        <pc:chgData name="Cohen, Paige" userId="2d675094-caac-4130-ac0e-98e365e96662" providerId="ADAL" clId="{3B8F1B07-92C6-4909-AEB4-D0AFE58E4BF0}" dt="2022-07-21T18:20:24.517" v="112" actId="47"/>
        <pc:sldMkLst>
          <pc:docMk/>
          <pc:sldMk cId="422794044" sldId="341"/>
        </pc:sldMkLst>
      </pc:sldChg>
      <pc:sldChg chg="new del">
        <pc:chgData name="Cohen, Paige" userId="2d675094-caac-4130-ac0e-98e365e96662" providerId="ADAL" clId="{3B8F1B07-92C6-4909-AEB4-D0AFE58E4BF0}" dt="2022-07-25T15:56:22.979" v="4288" actId="47"/>
        <pc:sldMkLst>
          <pc:docMk/>
          <pc:sldMk cId="2992488501" sldId="341"/>
        </pc:sldMkLst>
      </pc:sldChg>
      <pc:sldChg chg="addSp delSp modSp new del mod">
        <pc:chgData name="Cohen, Paige" userId="2d675094-caac-4130-ac0e-98e365e96662" providerId="ADAL" clId="{3B8F1B07-92C6-4909-AEB4-D0AFE58E4BF0}" dt="2022-07-26T16:18:11.643" v="5791" actId="47"/>
        <pc:sldMkLst>
          <pc:docMk/>
          <pc:sldMk cId="3032206129" sldId="341"/>
        </pc:sldMkLst>
        <pc:spChg chg="mod">
          <ac:chgData name="Cohen, Paige" userId="2d675094-caac-4130-ac0e-98e365e96662" providerId="ADAL" clId="{3B8F1B07-92C6-4909-AEB4-D0AFE58E4BF0}" dt="2022-07-25T17:38:05.689" v="5234" actId="1076"/>
          <ac:spMkLst>
            <pc:docMk/>
            <pc:sldMk cId="3032206129" sldId="341"/>
            <ac:spMk id="2" creationId="{C0099BF4-43B2-B3A0-F177-AEF9E9C77D0E}"/>
          </ac:spMkLst>
        </pc:spChg>
        <pc:spChg chg="del">
          <ac:chgData name="Cohen, Paige" userId="2d675094-caac-4130-ac0e-98e365e96662" providerId="ADAL" clId="{3B8F1B07-92C6-4909-AEB4-D0AFE58E4BF0}" dt="2022-07-25T15:57:01.730" v="4300" actId="478"/>
          <ac:spMkLst>
            <pc:docMk/>
            <pc:sldMk cId="3032206129" sldId="341"/>
            <ac:spMk id="3" creationId="{51BB1930-F51D-894D-9039-5B359B623894}"/>
          </ac:spMkLst>
        </pc:spChg>
        <pc:spChg chg="add mod">
          <ac:chgData name="Cohen, Paige" userId="2d675094-caac-4130-ac0e-98e365e96662" providerId="ADAL" clId="{3B8F1B07-92C6-4909-AEB4-D0AFE58E4BF0}" dt="2022-07-26T16:13:24.812" v="5697" actId="1076"/>
          <ac:spMkLst>
            <pc:docMk/>
            <pc:sldMk cId="3032206129" sldId="341"/>
            <ac:spMk id="6" creationId="{50157223-6B33-010D-7A68-9F858C4A579A}"/>
          </ac:spMkLst>
        </pc:spChg>
        <pc:spChg chg="add del">
          <ac:chgData name="Cohen, Paige" userId="2d675094-caac-4130-ac0e-98e365e96662" providerId="ADAL" clId="{3B8F1B07-92C6-4909-AEB4-D0AFE58E4BF0}" dt="2022-07-25T16:49:24.762" v="4343" actId="22"/>
          <ac:spMkLst>
            <pc:docMk/>
            <pc:sldMk cId="3032206129" sldId="341"/>
            <ac:spMk id="8" creationId="{CE3AB00E-1B7B-14D5-B248-937C258460D8}"/>
          </ac:spMkLst>
        </pc:spChg>
        <pc:spChg chg="add del">
          <ac:chgData name="Cohen, Paige" userId="2d675094-caac-4130-ac0e-98e365e96662" providerId="ADAL" clId="{3B8F1B07-92C6-4909-AEB4-D0AFE58E4BF0}" dt="2022-07-25T16:50:06.920" v="4351" actId="478"/>
          <ac:spMkLst>
            <pc:docMk/>
            <pc:sldMk cId="3032206129" sldId="341"/>
            <ac:spMk id="10" creationId="{B9E49315-8C0B-5008-D888-4B9F0022BD68}"/>
          </ac:spMkLst>
        </pc:spChg>
        <pc:spChg chg="add del mod">
          <ac:chgData name="Cohen, Paige" userId="2d675094-caac-4130-ac0e-98e365e96662" providerId="ADAL" clId="{3B8F1B07-92C6-4909-AEB4-D0AFE58E4BF0}" dt="2022-07-25T16:51:17.805" v="4433" actId="478"/>
          <ac:spMkLst>
            <pc:docMk/>
            <pc:sldMk cId="3032206129" sldId="341"/>
            <ac:spMk id="11" creationId="{BE09E5F2-3EB1-A82D-B662-D8A1BB568634}"/>
          </ac:spMkLst>
        </pc:spChg>
        <pc:spChg chg="add mod">
          <ac:chgData name="Cohen, Paige" userId="2d675094-caac-4130-ac0e-98e365e96662" providerId="ADAL" clId="{3B8F1B07-92C6-4909-AEB4-D0AFE58E4BF0}" dt="2022-07-25T18:55:34.200" v="5644" actId="1076"/>
          <ac:spMkLst>
            <pc:docMk/>
            <pc:sldMk cId="3032206129" sldId="341"/>
            <ac:spMk id="12" creationId="{B2F30347-A568-461A-1AEC-E8CF9D400AA2}"/>
          </ac:spMkLst>
        </pc:spChg>
        <pc:picChg chg="add mod modCrop">
          <ac:chgData name="Cohen, Paige" userId="2d675094-caac-4130-ac0e-98e365e96662" providerId="ADAL" clId="{3B8F1B07-92C6-4909-AEB4-D0AFE58E4BF0}" dt="2022-07-26T16:13:19.011" v="5696" actId="14100"/>
          <ac:picMkLst>
            <pc:docMk/>
            <pc:sldMk cId="3032206129" sldId="341"/>
            <ac:picMk id="5" creationId="{7FA30AA8-6E8D-685E-BDB5-5CBB2965D53A}"/>
          </ac:picMkLst>
        </pc:picChg>
      </pc:sldChg>
      <pc:sldChg chg="addSp delSp modSp new del mod">
        <pc:chgData name="Cohen, Paige" userId="2d675094-caac-4130-ac0e-98e365e96662" providerId="ADAL" clId="{3B8F1B07-92C6-4909-AEB4-D0AFE58E4BF0}" dt="2022-07-26T16:22:27.449" v="5845" actId="47"/>
        <pc:sldMkLst>
          <pc:docMk/>
          <pc:sldMk cId="1034707870" sldId="342"/>
        </pc:sldMkLst>
        <pc:spChg chg="mod">
          <ac:chgData name="Cohen, Paige" userId="2d675094-caac-4130-ac0e-98e365e96662" providerId="ADAL" clId="{3B8F1B07-92C6-4909-AEB4-D0AFE58E4BF0}" dt="2022-07-25T16:59:46.690" v="4684" actId="207"/>
          <ac:spMkLst>
            <pc:docMk/>
            <pc:sldMk cId="1034707870" sldId="342"/>
            <ac:spMk id="2" creationId="{C5867D1A-F264-3D1E-B1A4-206A4C1E3ECA}"/>
          </ac:spMkLst>
        </pc:spChg>
        <pc:spChg chg="del">
          <ac:chgData name="Cohen, Paige" userId="2d675094-caac-4130-ac0e-98e365e96662" providerId="ADAL" clId="{3B8F1B07-92C6-4909-AEB4-D0AFE58E4BF0}" dt="2022-07-25T16:53:04.016" v="4465" actId="478"/>
          <ac:spMkLst>
            <pc:docMk/>
            <pc:sldMk cId="1034707870" sldId="342"/>
            <ac:spMk id="3" creationId="{2AAA73D3-6768-2C3B-964E-CD9458A8A976}"/>
          </ac:spMkLst>
        </pc:spChg>
        <pc:spChg chg="mod">
          <ac:chgData name="Cohen, Paige" userId="2d675094-caac-4130-ac0e-98e365e96662" providerId="ADAL" clId="{3B8F1B07-92C6-4909-AEB4-D0AFE58E4BF0}" dt="2022-07-26T16:19:53.284" v="5825" actId="12"/>
          <ac:spMkLst>
            <pc:docMk/>
            <pc:sldMk cId="1034707870" sldId="342"/>
            <ac:spMk id="4" creationId="{ED2575BD-AAF6-F0FE-3ECD-AFD3BFF0D384}"/>
          </ac:spMkLst>
        </pc:spChg>
        <pc:spChg chg="del">
          <ac:chgData name="Cohen, Paige" userId="2d675094-caac-4130-ac0e-98e365e96662" providerId="ADAL" clId="{3B8F1B07-92C6-4909-AEB4-D0AFE58E4BF0}" dt="2022-07-25T16:53:40.058" v="4470" actId="478"/>
          <ac:spMkLst>
            <pc:docMk/>
            <pc:sldMk cId="1034707870" sldId="342"/>
            <ac:spMk id="5" creationId="{EACCC7C2-987C-4395-3CF7-40727F9E1DCD}"/>
          </ac:spMkLst>
        </pc:spChg>
        <pc:picChg chg="add mod modCrop">
          <ac:chgData name="Cohen, Paige" userId="2d675094-caac-4130-ac0e-98e365e96662" providerId="ADAL" clId="{3B8F1B07-92C6-4909-AEB4-D0AFE58E4BF0}" dt="2022-07-26T16:19:32.495" v="5821" actId="14100"/>
          <ac:picMkLst>
            <pc:docMk/>
            <pc:sldMk cId="1034707870" sldId="342"/>
            <ac:picMk id="7" creationId="{2DF904E8-1E77-12DE-6991-F7BF314B5B34}"/>
          </ac:picMkLst>
        </pc:picChg>
      </pc:sldChg>
      <pc:sldChg chg="addSp delSp modSp new del mod addCm modCm">
        <pc:chgData name="Cohen, Paige" userId="2d675094-caac-4130-ac0e-98e365e96662" providerId="ADAL" clId="{3B8F1B07-92C6-4909-AEB4-D0AFE58E4BF0}" dt="2022-07-26T18:50:13.327" v="5955" actId="47"/>
        <pc:sldMkLst>
          <pc:docMk/>
          <pc:sldMk cId="3029227385" sldId="343"/>
        </pc:sldMkLst>
        <pc:spChg chg="mod">
          <ac:chgData name="Cohen, Paige" userId="2d675094-caac-4130-ac0e-98e365e96662" providerId="ADAL" clId="{3B8F1B07-92C6-4909-AEB4-D0AFE58E4BF0}" dt="2022-07-25T17:18:04.269" v="4772" actId="255"/>
          <ac:spMkLst>
            <pc:docMk/>
            <pc:sldMk cId="3029227385" sldId="343"/>
            <ac:spMk id="2" creationId="{52889589-485A-1496-D8C1-601606947B7F}"/>
          </ac:spMkLst>
        </pc:spChg>
        <pc:spChg chg="mod">
          <ac:chgData name="Cohen, Paige" userId="2d675094-caac-4130-ac0e-98e365e96662" providerId="ADAL" clId="{3B8F1B07-92C6-4909-AEB4-D0AFE58E4BF0}" dt="2022-07-25T17:21:14.951" v="4808" actId="20577"/>
          <ac:spMkLst>
            <pc:docMk/>
            <pc:sldMk cId="3029227385" sldId="343"/>
            <ac:spMk id="3" creationId="{F0BCE874-29FD-08EF-8DB6-42E4F2A1DBBC}"/>
          </ac:spMkLst>
        </pc:spChg>
        <pc:spChg chg="del">
          <ac:chgData name="Cohen, Paige" userId="2d675094-caac-4130-ac0e-98e365e96662" providerId="ADAL" clId="{3B8F1B07-92C6-4909-AEB4-D0AFE58E4BF0}" dt="2022-07-25T17:19:00.735" v="4776" actId="478"/>
          <ac:spMkLst>
            <pc:docMk/>
            <pc:sldMk cId="3029227385" sldId="343"/>
            <ac:spMk id="4" creationId="{28DBBFB0-30D2-1B54-ABC0-FB47D10FD8C9}"/>
          </ac:spMkLst>
        </pc:spChg>
        <pc:spChg chg="del">
          <ac:chgData name="Cohen, Paige" userId="2d675094-caac-4130-ac0e-98e365e96662" providerId="ADAL" clId="{3B8F1B07-92C6-4909-AEB4-D0AFE58E4BF0}" dt="2022-07-26T18:48:59.237" v="5937" actId="478"/>
          <ac:spMkLst>
            <pc:docMk/>
            <pc:sldMk cId="3029227385" sldId="343"/>
            <ac:spMk id="5" creationId="{BCB35B97-B75B-1AF8-3A14-FFAD48B52C3D}"/>
          </ac:spMkLst>
        </pc:spChg>
        <pc:picChg chg="add mod">
          <ac:chgData name="Cohen, Paige" userId="2d675094-caac-4130-ac0e-98e365e96662" providerId="ADAL" clId="{3B8F1B07-92C6-4909-AEB4-D0AFE58E4BF0}" dt="2022-07-26T18:34:44.823" v="5847" actId="1076"/>
          <ac:picMkLst>
            <pc:docMk/>
            <pc:sldMk cId="3029227385" sldId="343"/>
            <ac:picMk id="7" creationId="{BB6EDB87-B694-E912-066D-B4FE9D933BAB}"/>
          </ac:picMkLst>
        </pc:picChg>
        <pc:picChg chg="add mod">
          <ac:chgData name="Cohen, Paige" userId="2d675094-caac-4130-ac0e-98e365e96662" providerId="ADAL" clId="{3B8F1B07-92C6-4909-AEB4-D0AFE58E4BF0}" dt="2022-07-26T18:34:41.604" v="5846" actId="1076"/>
          <ac:picMkLst>
            <pc:docMk/>
            <pc:sldMk cId="3029227385" sldId="343"/>
            <ac:picMk id="8" creationId="{ACCD9025-C15B-8567-995A-434AD2F8192E}"/>
          </ac:picMkLst>
        </pc:picChg>
      </pc:sldChg>
      <pc:sldChg chg="del">
        <pc:chgData name="Cohen, Paige" userId="2d675094-caac-4130-ac0e-98e365e96662" providerId="ADAL" clId="{3B8F1B07-92C6-4909-AEB4-D0AFE58E4BF0}" dt="2022-07-21T18:20:25.589" v="115" actId="47"/>
        <pc:sldMkLst>
          <pc:docMk/>
          <pc:sldMk cId="2694959059" sldId="344"/>
        </pc:sldMkLst>
      </pc:sldChg>
      <pc:sldChg chg="addSp delSp modSp new del mod">
        <pc:chgData name="Cohen, Paige" userId="2d675094-caac-4130-ac0e-98e365e96662" providerId="ADAL" clId="{3B8F1B07-92C6-4909-AEB4-D0AFE58E4BF0}" dt="2022-07-26T18:53:16.044" v="5974" actId="47"/>
        <pc:sldMkLst>
          <pc:docMk/>
          <pc:sldMk cId="3721435118" sldId="344"/>
        </pc:sldMkLst>
        <pc:spChg chg="mod">
          <ac:chgData name="Cohen, Paige" userId="2d675094-caac-4130-ac0e-98e365e96662" providerId="ADAL" clId="{3B8F1B07-92C6-4909-AEB4-D0AFE58E4BF0}" dt="2022-07-25T17:22:34.475" v="4820" actId="255"/>
          <ac:spMkLst>
            <pc:docMk/>
            <pc:sldMk cId="3721435118" sldId="344"/>
            <ac:spMk id="2" creationId="{54FE4792-C7CB-B3EE-F188-1E65E920FDB6}"/>
          </ac:spMkLst>
        </pc:spChg>
        <pc:spChg chg="mod">
          <ac:chgData name="Cohen, Paige" userId="2d675094-caac-4130-ac0e-98e365e96662" providerId="ADAL" clId="{3B8F1B07-92C6-4909-AEB4-D0AFE58E4BF0}" dt="2022-07-25T17:39:14.382" v="5263" actId="207"/>
          <ac:spMkLst>
            <pc:docMk/>
            <pc:sldMk cId="3721435118" sldId="344"/>
            <ac:spMk id="3" creationId="{A3F0A583-54A9-CB7C-2D93-78D76B87DA2A}"/>
          </ac:spMkLst>
        </pc:spChg>
        <pc:spChg chg="del">
          <ac:chgData name="Cohen, Paige" userId="2d675094-caac-4130-ac0e-98e365e96662" providerId="ADAL" clId="{3B8F1B07-92C6-4909-AEB4-D0AFE58E4BF0}" dt="2022-07-25T17:27:26.164" v="4913" actId="478"/>
          <ac:spMkLst>
            <pc:docMk/>
            <pc:sldMk cId="3721435118" sldId="344"/>
            <ac:spMk id="4" creationId="{82808EA3-CF60-7A4A-33FE-579BD5695EAB}"/>
          </ac:spMkLst>
        </pc:spChg>
        <pc:picChg chg="add mod">
          <ac:chgData name="Cohen, Paige" userId="2d675094-caac-4130-ac0e-98e365e96662" providerId="ADAL" clId="{3B8F1B07-92C6-4909-AEB4-D0AFE58E4BF0}" dt="2022-07-25T17:27:43.056" v="4918" actId="14861"/>
          <ac:picMkLst>
            <pc:docMk/>
            <pc:sldMk cId="3721435118" sldId="344"/>
            <ac:picMk id="7" creationId="{06C12777-896C-2017-F7BB-23619EB60E82}"/>
          </ac:picMkLst>
        </pc:picChg>
      </pc:sldChg>
      <pc:sldChg chg="del">
        <pc:chgData name="Cohen, Paige" userId="2d675094-caac-4130-ac0e-98e365e96662" providerId="ADAL" clId="{3B8F1B07-92C6-4909-AEB4-D0AFE58E4BF0}" dt="2022-07-21T18:20:26.469" v="118" actId="47"/>
        <pc:sldMkLst>
          <pc:docMk/>
          <pc:sldMk cId="2453279463" sldId="345"/>
        </pc:sldMkLst>
      </pc:sldChg>
      <pc:sldChg chg="addSp delSp modSp new del mod addCm delCm">
        <pc:chgData name="Cohen, Paige" userId="2d675094-caac-4130-ac0e-98e365e96662" providerId="ADAL" clId="{3B8F1B07-92C6-4909-AEB4-D0AFE58E4BF0}" dt="2022-07-26T18:55:17.332" v="5997" actId="47"/>
        <pc:sldMkLst>
          <pc:docMk/>
          <pc:sldMk cId="3139879629" sldId="345"/>
        </pc:sldMkLst>
        <pc:spChg chg="mod">
          <ac:chgData name="Cohen, Paige" userId="2d675094-caac-4130-ac0e-98e365e96662" providerId="ADAL" clId="{3B8F1B07-92C6-4909-AEB4-D0AFE58E4BF0}" dt="2022-07-25T17:28:34.499" v="4928" actId="255"/>
          <ac:spMkLst>
            <pc:docMk/>
            <pc:sldMk cId="3139879629" sldId="345"/>
            <ac:spMk id="2" creationId="{0213D5C1-F71A-97BE-5F38-FBE460A8A779}"/>
          </ac:spMkLst>
        </pc:spChg>
        <pc:spChg chg="mod">
          <ac:chgData name="Cohen, Paige" userId="2d675094-caac-4130-ac0e-98e365e96662" providerId="ADAL" clId="{3B8F1B07-92C6-4909-AEB4-D0AFE58E4BF0}" dt="2022-07-25T17:29:41.397" v="4941" actId="207"/>
          <ac:spMkLst>
            <pc:docMk/>
            <pc:sldMk cId="3139879629" sldId="345"/>
            <ac:spMk id="3" creationId="{38C269A5-1BFD-6351-C8BA-73D5D324E377}"/>
          </ac:spMkLst>
        </pc:spChg>
        <pc:spChg chg="del">
          <ac:chgData name="Cohen, Paige" userId="2d675094-caac-4130-ac0e-98e365e96662" providerId="ADAL" clId="{3B8F1B07-92C6-4909-AEB4-D0AFE58E4BF0}" dt="2022-07-25T17:30:20.123" v="4942" actId="478"/>
          <ac:spMkLst>
            <pc:docMk/>
            <pc:sldMk cId="3139879629" sldId="345"/>
            <ac:spMk id="4" creationId="{404E61EF-12ED-5B39-DA0C-37F58FDC38F0}"/>
          </ac:spMkLst>
        </pc:spChg>
        <pc:spChg chg="add mod">
          <ac:chgData name="Cohen, Paige" userId="2d675094-caac-4130-ac0e-98e365e96662" providerId="ADAL" clId="{3B8F1B07-92C6-4909-AEB4-D0AFE58E4BF0}" dt="2022-07-26T18:44:30.471" v="5868" actId="120"/>
          <ac:spMkLst>
            <pc:docMk/>
            <pc:sldMk cId="3139879629" sldId="345"/>
            <ac:spMk id="8" creationId="{338C1F12-54FA-4BD5-FF60-96EA20328733}"/>
          </ac:spMkLst>
        </pc:spChg>
        <pc:picChg chg="add mod">
          <ac:chgData name="Cohen, Paige" userId="2d675094-caac-4130-ac0e-98e365e96662" providerId="ADAL" clId="{3B8F1B07-92C6-4909-AEB4-D0AFE58E4BF0}" dt="2022-07-26T18:44:19.454" v="5866" actId="1076"/>
          <ac:picMkLst>
            <pc:docMk/>
            <pc:sldMk cId="3139879629" sldId="345"/>
            <ac:picMk id="1026" creationId="{B5BA9FA2-6EC1-ECDF-E742-D92076537A73}"/>
          </ac:picMkLst>
        </pc:picChg>
        <pc:picChg chg="add mod">
          <ac:chgData name="Cohen, Paige" userId="2d675094-caac-4130-ac0e-98e365e96662" providerId="ADAL" clId="{3B8F1B07-92C6-4909-AEB4-D0AFE58E4BF0}" dt="2022-07-26T18:44:16.882" v="5865" actId="1076"/>
          <ac:picMkLst>
            <pc:docMk/>
            <pc:sldMk cId="3139879629" sldId="345"/>
            <ac:picMk id="6146" creationId="{F952D420-B0B8-3E5C-84A9-BA6D988CFFF1}"/>
          </ac:picMkLst>
        </pc:picChg>
      </pc:sldChg>
      <pc:sldChg chg="addSp modSp add mod">
        <pc:chgData name="Cohen, Paige" userId="2d675094-caac-4130-ac0e-98e365e96662" providerId="ADAL" clId="{3B8F1B07-92C6-4909-AEB4-D0AFE58E4BF0}" dt="2022-08-03T20:23:27.452" v="6287" actId="1076"/>
        <pc:sldMkLst>
          <pc:docMk/>
          <pc:sldMk cId="4035342547" sldId="346"/>
        </pc:sldMkLst>
        <pc:spChg chg="mod">
          <ac:chgData name="Cohen, Paige" userId="2d675094-caac-4130-ac0e-98e365e96662" providerId="ADAL" clId="{3B8F1B07-92C6-4909-AEB4-D0AFE58E4BF0}" dt="2022-08-03T20:21:38.874" v="6276" actId="1076"/>
          <ac:spMkLst>
            <pc:docMk/>
            <pc:sldMk cId="4035342547" sldId="346"/>
            <ac:spMk id="2" creationId="{23F4AA66-9665-1FAA-D3A2-B26554E184F9}"/>
          </ac:spMkLst>
        </pc:spChg>
        <pc:spChg chg="mod">
          <ac:chgData name="Cohen, Paige" userId="2d675094-caac-4130-ac0e-98e365e96662" providerId="ADAL" clId="{3B8F1B07-92C6-4909-AEB4-D0AFE58E4BF0}" dt="2022-07-26T16:15:22.428" v="5719" actId="1076"/>
          <ac:spMkLst>
            <pc:docMk/>
            <pc:sldMk cId="4035342547" sldId="346"/>
            <ac:spMk id="3" creationId="{DD34A335-1ECE-5A11-4C08-225F92596784}"/>
          </ac:spMkLst>
        </pc:spChg>
        <pc:spChg chg="mod">
          <ac:chgData name="Cohen, Paige" userId="2d675094-caac-4130-ac0e-98e365e96662" providerId="ADAL" clId="{3B8F1B07-92C6-4909-AEB4-D0AFE58E4BF0}" dt="2022-07-26T16:15:42.742" v="5723" actId="948"/>
          <ac:spMkLst>
            <pc:docMk/>
            <pc:sldMk cId="4035342547" sldId="346"/>
            <ac:spMk id="7" creationId="{7F4F6421-D3F7-0FC4-5430-76BBF9DFC261}"/>
          </ac:spMkLst>
        </pc:spChg>
        <pc:spChg chg="mod">
          <ac:chgData name="Cohen, Paige" userId="2d675094-caac-4130-ac0e-98e365e96662" providerId="ADAL" clId="{3B8F1B07-92C6-4909-AEB4-D0AFE58E4BF0}" dt="2022-07-27T13:13:05.385" v="6201" actId="20577"/>
          <ac:spMkLst>
            <pc:docMk/>
            <pc:sldMk cId="4035342547" sldId="346"/>
            <ac:spMk id="8" creationId="{2E04A208-4307-9582-7FB5-979EFE5AF065}"/>
          </ac:spMkLst>
        </pc:spChg>
        <pc:picChg chg="mod">
          <ac:chgData name="Cohen, Paige" userId="2d675094-caac-4130-ac0e-98e365e96662" providerId="ADAL" clId="{3B8F1B07-92C6-4909-AEB4-D0AFE58E4BF0}" dt="2022-07-26T16:15:17.174" v="5718" actId="1076"/>
          <ac:picMkLst>
            <pc:docMk/>
            <pc:sldMk cId="4035342547" sldId="346"/>
            <ac:picMk id="5" creationId="{9204331C-461F-5DAB-E8AF-CD30885C4CC3}"/>
          </ac:picMkLst>
        </pc:picChg>
        <pc:picChg chg="add mod">
          <ac:chgData name="Cohen, Paige" userId="2d675094-caac-4130-ac0e-98e365e96662" providerId="ADAL" clId="{3B8F1B07-92C6-4909-AEB4-D0AFE58E4BF0}" dt="2022-08-03T20:23:27.452" v="6287" actId="1076"/>
          <ac:picMkLst>
            <pc:docMk/>
            <pc:sldMk cId="4035342547" sldId="346"/>
            <ac:picMk id="9" creationId="{E56231EA-076E-CBAE-44BA-66692F9838EE}"/>
          </ac:picMkLst>
        </pc:picChg>
      </pc:sldChg>
      <pc:sldChg chg="del">
        <pc:chgData name="Cohen, Paige" userId="2d675094-caac-4130-ac0e-98e365e96662" providerId="ADAL" clId="{3B8F1B07-92C6-4909-AEB4-D0AFE58E4BF0}" dt="2022-07-21T18:20:25.787" v="116" actId="47"/>
        <pc:sldMkLst>
          <pc:docMk/>
          <pc:sldMk cId="4200082166" sldId="346"/>
        </pc:sldMkLst>
      </pc:sldChg>
      <pc:sldChg chg="del">
        <pc:chgData name="Cohen, Paige" userId="2d675094-caac-4130-ac0e-98e365e96662" providerId="ADAL" clId="{3B8F1B07-92C6-4909-AEB4-D0AFE58E4BF0}" dt="2022-07-21T18:20:27.771" v="120" actId="47"/>
        <pc:sldMkLst>
          <pc:docMk/>
          <pc:sldMk cId="266305565" sldId="347"/>
        </pc:sldMkLst>
      </pc:sldChg>
      <pc:sldChg chg="modSp add mod">
        <pc:chgData name="Cohen, Paige" userId="2d675094-caac-4130-ac0e-98e365e96662" providerId="ADAL" clId="{3B8F1B07-92C6-4909-AEB4-D0AFE58E4BF0}" dt="2022-07-26T16:17:58.540" v="5790" actId="20577"/>
        <pc:sldMkLst>
          <pc:docMk/>
          <pc:sldMk cId="2548300144" sldId="347"/>
        </pc:sldMkLst>
        <pc:spChg chg="mod">
          <ac:chgData name="Cohen, Paige" userId="2d675094-caac-4130-ac0e-98e365e96662" providerId="ADAL" clId="{3B8F1B07-92C6-4909-AEB4-D0AFE58E4BF0}" dt="2022-07-26T16:17:05.059" v="5751" actId="20577"/>
          <ac:spMkLst>
            <pc:docMk/>
            <pc:sldMk cId="2548300144" sldId="347"/>
            <ac:spMk id="2" creationId="{23F4AA66-9665-1FAA-D3A2-B26554E184F9}"/>
          </ac:spMkLst>
        </pc:spChg>
        <pc:spChg chg="mod">
          <ac:chgData name="Cohen, Paige" userId="2d675094-caac-4130-ac0e-98e365e96662" providerId="ADAL" clId="{3B8F1B07-92C6-4909-AEB4-D0AFE58E4BF0}" dt="2022-07-26T16:17:24.964" v="5753" actId="1076"/>
          <ac:spMkLst>
            <pc:docMk/>
            <pc:sldMk cId="2548300144" sldId="347"/>
            <ac:spMk id="3" creationId="{DD34A335-1ECE-5A11-4C08-225F92596784}"/>
          </ac:spMkLst>
        </pc:spChg>
        <pc:spChg chg="mod">
          <ac:chgData name="Cohen, Paige" userId="2d675094-caac-4130-ac0e-98e365e96662" providerId="ADAL" clId="{3B8F1B07-92C6-4909-AEB4-D0AFE58E4BF0}" dt="2022-07-26T16:17:35.456" v="5754"/>
          <ac:spMkLst>
            <pc:docMk/>
            <pc:sldMk cId="2548300144" sldId="347"/>
            <ac:spMk id="7" creationId="{7F4F6421-D3F7-0FC4-5430-76BBF9DFC261}"/>
          </ac:spMkLst>
        </pc:spChg>
        <pc:spChg chg="mod">
          <ac:chgData name="Cohen, Paige" userId="2d675094-caac-4130-ac0e-98e365e96662" providerId="ADAL" clId="{3B8F1B07-92C6-4909-AEB4-D0AFE58E4BF0}" dt="2022-07-26T16:17:58.540" v="5790" actId="20577"/>
          <ac:spMkLst>
            <pc:docMk/>
            <pc:sldMk cId="2548300144" sldId="347"/>
            <ac:spMk id="8" creationId="{2E04A208-4307-9582-7FB5-979EFE5AF065}"/>
          </ac:spMkLst>
        </pc:spChg>
        <pc:picChg chg="mod">
          <ac:chgData name="Cohen, Paige" userId="2d675094-caac-4130-ac0e-98e365e96662" providerId="ADAL" clId="{3B8F1B07-92C6-4909-AEB4-D0AFE58E4BF0}" dt="2022-07-26T16:17:20.872" v="5752" actId="14826"/>
          <ac:picMkLst>
            <pc:docMk/>
            <pc:sldMk cId="2548300144" sldId="347"/>
            <ac:picMk id="5" creationId="{9204331C-461F-5DAB-E8AF-CD30885C4CC3}"/>
          </ac:picMkLst>
        </pc:picChg>
      </pc:sldChg>
      <pc:sldChg chg="del">
        <pc:chgData name="Cohen, Paige" userId="2d675094-caac-4130-ac0e-98e365e96662" providerId="ADAL" clId="{3B8F1B07-92C6-4909-AEB4-D0AFE58E4BF0}" dt="2022-07-21T18:20:29.349" v="122" actId="47"/>
        <pc:sldMkLst>
          <pc:docMk/>
          <pc:sldMk cId="3024345877" sldId="348"/>
        </pc:sldMkLst>
      </pc:sldChg>
      <pc:sldChg chg="addSp delSp modSp add mod">
        <pc:chgData name="Cohen, Paige" userId="2d675094-caac-4130-ac0e-98e365e96662" providerId="ADAL" clId="{3B8F1B07-92C6-4909-AEB4-D0AFE58E4BF0}" dt="2022-08-03T19:05:01.280" v="6247" actId="20577"/>
        <pc:sldMkLst>
          <pc:docMk/>
          <pc:sldMk cId="3193147379" sldId="348"/>
        </pc:sldMkLst>
        <pc:spChg chg="mod">
          <ac:chgData name="Cohen, Paige" userId="2d675094-caac-4130-ac0e-98e365e96662" providerId="ADAL" clId="{3B8F1B07-92C6-4909-AEB4-D0AFE58E4BF0}" dt="2022-07-26T16:18:23.564" v="5796" actId="20577"/>
          <ac:spMkLst>
            <pc:docMk/>
            <pc:sldMk cId="3193147379" sldId="348"/>
            <ac:spMk id="2" creationId="{23F4AA66-9665-1FAA-D3A2-B26554E184F9}"/>
          </ac:spMkLst>
        </pc:spChg>
        <pc:spChg chg="mod">
          <ac:chgData name="Cohen, Paige" userId="2d675094-caac-4130-ac0e-98e365e96662" providerId="ADAL" clId="{3B8F1B07-92C6-4909-AEB4-D0AFE58E4BF0}" dt="2022-07-26T16:22:08.193" v="5843" actId="1076"/>
          <ac:spMkLst>
            <pc:docMk/>
            <pc:sldMk cId="3193147379" sldId="348"/>
            <ac:spMk id="3" creationId="{DD34A335-1ECE-5A11-4C08-225F92596784}"/>
          </ac:spMkLst>
        </pc:spChg>
        <pc:spChg chg="mod">
          <ac:chgData name="Cohen, Paige" userId="2d675094-caac-4130-ac0e-98e365e96662" providerId="ADAL" clId="{3B8F1B07-92C6-4909-AEB4-D0AFE58E4BF0}" dt="2022-07-26T16:20:50.211" v="5842" actId="20577"/>
          <ac:spMkLst>
            <pc:docMk/>
            <pc:sldMk cId="3193147379" sldId="348"/>
            <ac:spMk id="7" creationId="{7F4F6421-D3F7-0FC4-5430-76BBF9DFC261}"/>
          </ac:spMkLst>
        </pc:spChg>
        <pc:spChg chg="del">
          <ac:chgData name="Cohen, Paige" userId="2d675094-caac-4130-ac0e-98e365e96662" providerId="ADAL" clId="{3B8F1B07-92C6-4909-AEB4-D0AFE58E4BF0}" dt="2022-07-26T16:22:19.684" v="5844" actId="478"/>
          <ac:spMkLst>
            <pc:docMk/>
            <pc:sldMk cId="3193147379" sldId="348"/>
            <ac:spMk id="8" creationId="{2E04A208-4307-9582-7FB5-979EFE5AF065}"/>
          </ac:spMkLst>
        </pc:spChg>
        <pc:spChg chg="add mod">
          <ac:chgData name="Cohen, Paige" userId="2d675094-caac-4130-ac0e-98e365e96662" providerId="ADAL" clId="{3B8F1B07-92C6-4909-AEB4-D0AFE58E4BF0}" dt="2022-08-03T19:05:01.280" v="6247" actId="20577"/>
          <ac:spMkLst>
            <pc:docMk/>
            <pc:sldMk cId="3193147379" sldId="348"/>
            <ac:spMk id="8" creationId="{E6667832-2BF8-8114-86F8-21A04A98C5C0}"/>
          </ac:spMkLst>
        </pc:spChg>
        <pc:picChg chg="mod">
          <ac:chgData name="Cohen, Paige" userId="2d675094-caac-4130-ac0e-98e365e96662" providerId="ADAL" clId="{3B8F1B07-92C6-4909-AEB4-D0AFE58E4BF0}" dt="2022-07-26T16:19:43.129" v="5822" actId="14826"/>
          <ac:picMkLst>
            <pc:docMk/>
            <pc:sldMk cId="3193147379" sldId="348"/>
            <ac:picMk id="5" creationId="{9204331C-461F-5DAB-E8AF-CD30885C4CC3}"/>
          </ac:picMkLst>
        </pc:picChg>
      </pc:sldChg>
      <pc:sldChg chg="addSp delSp modSp add mod">
        <pc:chgData name="Cohen, Paige" userId="2d675094-caac-4130-ac0e-98e365e96662" providerId="ADAL" clId="{3B8F1B07-92C6-4909-AEB4-D0AFE58E4BF0}" dt="2022-07-26T19:00:53.919" v="6034" actId="1076"/>
        <pc:sldMkLst>
          <pc:docMk/>
          <pc:sldMk cId="2930491568" sldId="349"/>
        </pc:sldMkLst>
        <pc:spChg chg="mod">
          <ac:chgData name="Cohen, Paige" userId="2d675094-caac-4130-ac0e-98e365e96662" providerId="ADAL" clId="{3B8F1B07-92C6-4909-AEB4-D0AFE58E4BF0}" dt="2022-07-26T18:47:38.566" v="5921" actId="20577"/>
          <ac:spMkLst>
            <pc:docMk/>
            <pc:sldMk cId="2930491568" sldId="349"/>
            <ac:spMk id="2" creationId="{23F4AA66-9665-1FAA-D3A2-B26554E184F9}"/>
          </ac:spMkLst>
        </pc:spChg>
        <pc:spChg chg="del">
          <ac:chgData name="Cohen, Paige" userId="2d675094-caac-4130-ac0e-98e365e96662" providerId="ADAL" clId="{3B8F1B07-92C6-4909-AEB4-D0AFE58E4BF0}" dt="2022-07-26T18:47:48.798" v="5924" actId="478"/>
          <ac:spMkLst>
            <pc:docMk/>
            <pc:sldMk cId="2930491568" sldId="349"/>
            <ac:spMk id="3" creationId="{DD34A335-1ECE-5A11-4C08-225F92596784}"/>
          </ac:spMkLst>
        </pc:spChg>
        <pc:spChg chg="del mod">
          <ac:chgData name="Cohen, Paige" userId="2d675094-caac-4130-ac0e-98e365e96662" providerId="ADAL" clId="{3B8F1B07-92C6-4909-AEB4-D0AFE58E4BF0}" dt="2022-07-26T18:48:43.982" v="5934" actId="478"/>
          <ac:spMkLst>
            <pc:docMk/>
            <pc:sldMk cId="2930491568" sldId="349"/>
            <ac:spMk id="7" creationId="{7F4F6421-D3F7-0FC4-5430-76BBF9DFC261}"/>
          </ac:spMkLst>
        </pc:spChg>
        <pc:spChg chg="add del mod">
          <ac:chgData name="Cohen, Paige" userId="2d675094-caac-4130-ac0e-98e365e96662" providerId="ADAL" clId="{3B8F1B07-92C6-4909-AEB4-D0AFE58E4BF0}" dt="2022-07-26T18:47:47.190" v="5923" actId="478"/>
          <ac:spMkLst>
            <pc:docMk/>
            <pc:sldMk cId="2930491568" sldId="349"/>
            <ac:spMk id="8" creationId="{2B575C6E-35D4-1108-8BBF-7B006F9CD0B2}"/>
          </ac:spMkLst>
        </pc:spChg>
        <pc:spChg chg="add del mod">
          <ac:chgData name="Cohen, Paige" userId="2d675094-caac-4130-ac0e-98e365e96662" providerId="ADAL" clId="{3B8F1B07-92C6-4909-AEB4-D0AFE58E4BF0}" dt="2022-07-26T18:57:54.932" v="6021" actId="478"/>
          <ac:spMkLst>
            <pc:docMk/>
            <pc:sldMk cId="2930491568" sldId="349"/>
            <ac:spMk id="9" creationId="{0E21EC5D-BC09-8F3D-1EAB-DEC3A476AD0C}"/>
          </ac:spMkLst>
        </pc:spChg>
        <pc:spChg chg="add del mod">
          <ac:chgData name="Cohen, Paige" userId="2d675094-caac-4130-ac0e-98e365e96662" providerId="ADAL" clId="{3B8F1B07-92C6-4909-AEB4-D0AFE58E4BF0}" dt="2022-07-26T18:59:31.931" v="6026" actId="478"/>
          <ac:spMkLst>
            <pc:docMk/>
            <pc:sldMk cId="2930491568" sldId="349"/>
            <ac:spMk id="10" creationId="{1604AC78-E046-7ADC-262F-C88682BE4256}"/>
          </ac:spMkLst>
        </pc:spChg>
        <pc:spChg chg="add del mod">
          <ac:chgData name="Cohen, Paige" userId="2d675094-caac-4130-ac0e-98e365e96662" providerId="ADAL" clId="{3B8F1B07-92C6-4909-AEB4-D0AFE58E4BF0}" dt="2022-07-26T19:00:49.627" v="6033" actId="478"/>
          <ac:spMkLst>
            <pc:docMk/>
            <pc:sldMk cId="2930491568" sldId="349"/>
            <ac:spMk id="11" creationId="{A4A92AB8-258B-A38D-9629-E418AB80ABE4}"/>
          </ac:spMkLst>
        </pc:spChg>
        <pc:spChg chg="add mod">
          <ac:chgData name="Cohen, Paige" userId="2d675094-caac-4130-ac0e-98e365e96662" providerId="ADAL" clId="{3B8F1B07-92C6-4909-AEB4-D0AFE58E4BF0}" dt="2022-07-26T18:48:08.331" v="5928"/>
          <ac:spMkLst>
            <pc:docMk/>
            <pc:sldMk cId="2930491568" sldId="349"/>
            <ac:spMk id="12" creationId="{BC94374A-7B85-1EA6-B6CA-FD88BC41D711}"/>
          </ac:spMkLst>
        </pc:spChg>
        <pc:spChg chg="add mod">
          <ac:chgData name="Cohen, Paige" userId="2d675094-caac-4130-ac0e-98e365e96662" providerId="ADAL" clId="{3B8F1B07-92C6-4909-AEB4-D0AFE58E4BF0}" dt="2022-07-26T18:48:28.030" v="5931" actId="1076"/>
          <ac:spMkLst>
            <pc:docMk/>
            <pc:sldMk cId="2930491568" sldId="349"/>
            <ac:spMk id="13" creationId="{DD6CF54C-2976-C6B7-8517-3D0E4216ED9C}"/>
          </ac:spMkLst>
        </pc:spChg>
        <pc:spChg chg="add mod">
          <ac:chgData name="Cohen, Paige" userId="2d675094-caac-4130-ac0e-98e365e96662" providerId="ADAL" clId="{3B8F1B07-92C6-4909-AEB4-D0AFE58E4BF0}" dt="2022-07-26T18:48:31.806" v="5932" actId="1076"/>
          <ac:spMkLst>
            <pc:docMk/>
            <pc:sldMk cId="2930491568" sldId="349"/>
            <ac:spMk id="14" creationId="{2C4C5B07-BC70-B634-E90D-0A335CBD3B65}"/>
          </ac:spMkLst>
        </pc:spChg>
        <pc:picChg chg="add mod">
          <ac:chgData name="Cohen, Paige" userId="2d675094-caac-4130-ac0e-98e365e96662" providerId="ADAL" clId="{3B8F1B07-92C6-4909-AEB4-D0AFE58E4BF0}" dt="2022-07-26T18:58:05.850" v="6025" actId="1076"/>
          <ac:picMkLst>
            <pc:docMk/>
            <pc:sldMk cId="2930491568" sldId="349"/>
            <ac:picMk id="5" creationId="{4F8FF7CB-21C7-188F-10FA-D5A913C8858E}"/>
          </ac:picMkLst>
        </pc:picChg>
        <pc:picChg chg="del">
          <ac:chgData name="Cohen, Paige" userId="2d675094-caac-4130-ac0e-98e365e96662" providerId="ADAL" clId="{3B8F1B07-92C6-4909-AEB4-D0AFE58E4BF0}" dt="2022-07-26T18:47:41.689" v="5922" actId="478"/>
          <ac:picMkLst>
            <pc:docMk/>
            <pc:sldMk cId="2930491568" sldId="349"/>
            <ac:picMk id="5" creationId="{9204331C-461F-5DAB-E8AF-CD30885C4CC3}"/>
          </ac:picMkLst>
        </pc:picChg>
        <pc:picChg chg="add mod">
          <ac:chgData name="Cohen, Paige" userId="2d675094-caac-4130-ac0e-98e365e96662" providerId="ADAL" clId="{3B8F1B07-92C6-4909-AEB4-D0AFE58E4BF0}" dt="2022-07-26T19:00:05.573" v="6031" actId="1076"/>
          <ac:picMkLst>
            <pc:docMk/>
            <pc:sldMk cId="2930491568" sldId="349"/>
            <ac:picMk id="7" creationId="{E42B3C6B-F3FB-E112-26AA-8547ADCF1FE9}"/>
          </ac:picMkLst>
        </pc:picChg>
        <pc:picChg chg="add mod">
          <ac:chgData name="Cohen, Paige" userId="2d675094-caac-4130-ac0e-98e365e96662" providerId="ADAL" clId="{3B8F1B07-92C6-4909-AEB4-D0AFE58E4BF0}" dt="2022-07-26T18:48:44.874" v="5935"/>
          <ac:picMkLst>
            <pc:docMk/>
            <pc:sldMk cId="2930491568" sldId="349"/>
            <ac:picMk id="15" creationId="{E3F1DE7E-465B-9B31-E594-596E2CFCDCA3}"/>
          </ac:picMkLst>
        </pc:picChg>
        <pc:picChg chg="add mod">
          <ac:chgData name="Cohen, Paige" userId="2d675094-caac-4130-ac0e-98e365e96662" providerId="ADAL" clId="{3B8F1B07-92C6-4909-AEB4-D0AFE58E4BF0}" dt="2022-07-26T19:00:53.919" v="6034" actId="1076"/>
          <ac:picMkLst>
            <pc:docMk/>
            <pc:sldMk cId="2930491568" sldId="349"/>
            <ac:picMk id="16" creationId="{7B44BFFB-266E-9860-A55E-79507174F69A}"/>
          </ac:picMkLst>
        </pc:picChg>
        <pc:picChg chg="add del mod">
          <ac:chgData name="Cohen, Paige" userId="2d675094-caac-4130-ac0e-98e365e96662" providerId="ADAL" clId="{3B8F1B07-92C6-4909-AEB4-D0AFE58E4BF0}" dt="2022-07-26T18:59:37.482" v="6029" actId="478"/>
          <ac:picMkLst>
            <pc:docMk/>
            <pc:sldMk cId="2930491568" sldId="349"/>
            <ac:picMk id="1026" creationId="{B054683A-95E5-AEB7-5141-74689DA4EE83}"/>
          </ac:picMkLst>
        </pc:picChg>
      </pc:sldChg>
      <pc:sldChg chg="addSp delSp modSp add mod">
        <pc:chgData name="Cohen, Paige" userId="2d675094-caac-4130-ac0e-98e365e96662" providerId="ADAL" clId="{3B8F1B07-92C6-4909-AEB4-D0AFE58E4BF0}" dt="2022-07-27T13:01:40.061" v="6199" actId="1076"/>
        <pc:sldMkLst>
          <pc:docMk/>
          <pc:sldMk cId="3763795486" sldId="350"/>
        </pc:sldMkLst>
        <pc:spChg chg="mod">
          <ac:chgData name="Cohen, Paige" userId="2d675094-caac-4130-ac0e-98e365e96662" providerId="ADAL" clId="{3B8F1B07-92C6-4909-AEB4-D0AFE58E4BF0}" dt="2022-07-26T19:03:25.335" v="6046" actId="1076"/>
          <ac:spMkLst>
            <pc:docMk/>
            <pc:sldMk cId="3763795486" sldId="350"/>
            <ac:spMk id="2" creationId="{23F4AA66-9665-1FAA-D3A2-B26554E184F9}"/>
          </ac:spMkLst>
        </pc:spChg>
        <pc:spChg chg="del">
          <ac:chgData name="Cohen, Paige" userId="2d675094-caac-4130-ac0e-98e365e96662" providerId="ADAL" clId="{3B8F1B07-92C6-4909-AEB4-D0AFE58E4BF0}" dt="2022-07-26T18:49:33.397" v="5944" actId="478"/>
          <ac:spMkLst>
            <pc:docMk/>
            <pc:sldMk cId="3763795486" sldId="350"/>
            <ac:spMk id="9" creationId="{0E21EC5D-BC09-8F3D-1EAB-DEC3A476AD0C}"/>
          </ac:spMkLst>
        </pc:spChg>
        <pc:spChg chg="del">
          <ac:chgData name="Cohen, Paige" userId="2d675094-caac-4130-ac0e-98e365e96662" providerId="ADAL" clId="{3B8F1B07-92C6-4909-AEB4-D0AFE58E4BF0}" dt="2022-07-26T18:49:35.421" v="5945" actId="478"/>
          <ac:spMkLst>
            <pc:docMk/>
            <pc:sldMk cId="3763795486" sldId="350"/>
            <ac:spMk id="10" creationId="{1604AC78-E046-7ADC-262F-C88682BE4256}"/>
          </ac:spMkLst>
        </pc:spChg>
        <pc:spChg chg="del">
          <ac:chgData name="Cohen, Paige" userId="2d675094-caac-4130-ac0e-98e365e96662" providerId="ADAL" clId="{3B8F1B07-92C6-4909-AEB4-D0AFE58E4BF0}" dt="2022-07-26T18:49:36.293" v="5946" actId="478"/>
          <ac:spMkLst>
            <pc:docMk/>
            <pc:sldMk cId="3763795486" sldId="350"/>
            <ac:spMk id="11" creationId="{A4A92AB8-258B-A38D-9629-E418AB80ABE4}"/>
          </ac:spMkLst>
        </pc:spChg>
        <pc:spChg chg="del">
          <ac:chgData name="Cohen, Paige" userId="2d675094-caac-4130-ac0e-98e365e96662" providerId="ADAL" clId="{3B8F1B07-92C6-4909-AEB4-D0AFE58E4BF0}" dt="2022-07-26T18:49:38.085" v="5947" actId="478"/>
          <ac:spMkLst>
            <pc:docMk/>
            <pc:sldMk cId="3763795486" sldId="350"/>
            <ac:spMk id="12" creationId="{BC94374A-7B85-1EA6-B6CA-FD88BC41D711}"/>
          </ac:spMkLst>
        </pc:spChg>
        <pc:spChg chg="del">
          <ac:chgData name="Cohen, Paige" userId="2d675094-caac-4130-ac0e-98e365e96662" providerId="ADAL" clId="{3B8F1B07-92C6-4909-AEB4-D0AFE58E4BF0}" dt="2022-07-26T18:49:40.070" v="5948" actId="478"/>
          <ac:spMkLst>
            <pc:docMk/>
            <pc:sldMk cId="3763795486" sldId="350"/>
            <ac:spMk id="13" creationId="{DD6CF54C-2976-C6B7-8517-3D0E4216ED9C}"/>
          </ac:spMkLst>
        </pc:spChg>
        <pc:spChg chg="del">
          <ac:chgData name="Cohen, Paige" userId="2d675094-caac-4130-ac0e-98e365e96662" providerId="ADAL" clId="{3B8F1B07-92C6-4909-AEB4-D0AFE58E4BF0}" dt="2022-07-26T18:49:41.718" v="5949" actId="478"/>
          <ac:spMkLst>
            <pc:docMk/>
            <pc:sldMk cId="3763795486" sldId="350"/>
            <ac:spMk id="14" creationId="{2C4C5B07-BC70-B634-E90D-0A335CBD3B65}"/>
          </ac:spMkLst>
        </pc:spChg>
        <pc:spChg chg="add mod">
          <ac:chgData name="Cohen, Paige" userId="2d675094-caac-4130-ac0e-98e365e96662" providerId="ADAL" clId="{3B8F1B07-92C6-4909-AEB4-D0AFE58E4BF0}" dt="2022-07-27T13:01:40.061" v="6199" actId="1076"/>
          <ac:spMkLst>
            <pc:docMk/>
            <pc:sldMk cId="3763795486" sldId="350"/>
            <ac:spMk id="16" creationId="{8E95A304-C475-5468-A480-C914268A58BA}"/>
          </ac:spMkLst>
        </pc:spChg>
        <pc:picChg chg="add mod">
          <ac:chgData name="Cohen, Paige" userId="2d675094-caac-4130-ac0e-98e365e96662" providerId="ADAL" clId="{3B8F1B07-92C6-4909-AEB4-D0AFE58E4BF0}" dt="2022-07-26T19:13:20.532" v="6146" actId="1076"/>
          <ac:picMkLst>
            <pc:docMk/>
            <pc:sldMk cId="3763795486" sldId="350"/>
            <ac:picMk id="7" creationId="{F588E808-1F09-DEA9-C9DC-5503D7C62F64}"/>
          </ac:picMkLst>
        </pc:picChg>
        <pc:picChg chg="del">
          <ac:chgData name="Cohen, Paige" userId="2d675094-caac-4130-ac0e-98e365e96662" providerId="ADAL" clId="{3B8F1B07-92C6-4909-AEB4-D0AFE58E4BF0}" dt="2022-07-26T18:49:42.685" v="5950" actId="478"/>
          <ac:picMkLst>
            <pc:docMk/>
            <pc:sldMk cId="3763795486" sldId="350"/>
            <ac:picMk id="15" creationId="{E3F1DE7E-465B-9B31-E594-596E2CFCDCA3}"/>
          </ac:picMkLst>
        </pc:picChg>
        <pc:picChg chg="add mod">
          <ac:chgData name="Cohen, Paige" userId="2d675094-caac-4130-ac0e-98e365e96662" providerId="ADAL" clId="{3B8F1B07-92C6-4909-AEB4-D0AFE58E4BF0}" dt="2022-07-26T18:49:58.862" v="5953"/>
          <ac:picMkLst>
            <pc:docMk/>
            <pc:sldMk cId="3763795486" sldId="350"/>
            <ac:picMk id="17" creationId="{7B24D9CD-725F-F9D8-B5FD-5931091B6E42}"/>
          </ac:picMkLst>
        </pc:picChg>
        <pc:picChg chg="add mod">
          <ac:chgData name="Cohen, Paige" userId="2d675094-caac-4130-ac0e-98e365e96662" providerId="ADAL" clId="{3B8F1B07-92C6-4909-AEB4-D0AFE58E4BF0}" dt="2022-07-26T18:50:06.923" v="5954"/>
          <ac:picMkLst>
            <pc:docMk/>
            <pc:sldMk cId="3763795486" sldId="350"/>
            <ac:picMk id="18" creationId="{CB3C2110-F0A3-D689-05BE-1FD30724DA3E}"/>
          </ac:picMkLst>
        </pc:picChg>
      </pc:sldChg>
      <pc:sldChg chg="addSp delSp modSp add mod">
        <pc:chgData name="Cohen, Paige" userId="2d675094-caac-4130-ac0e-98e365e96662" providerId="ADAL" clId="{3B8F1B07-92C6-4909-AEB4-D0AFE58E4BF0}" dt="2022-07-27T13:01:59.636" v="6200" actId="1076"/>
        <pc:sldMkLst>
          <pc:docMk/>
          <pc:sldMk cId="3006744528" sldId="351"/>
        </pc:sldMkLst>
        <pc:spChg chg="mod">
          <ac:chgData name="Cohen, Paige" userId="2d675094-caac-4130-ac0e-98e365e96662" providerId="ADAL" clId="{3B8F1B07-92C6-4909-AEB4-D0AFE58E4BF0}" dt="2022-07-26T19:17:03.701" v="6193" actId="1076"/>
          <ac:spMkLst>
            <pc:docMk/>
            <pc:sldMk cId="3006744528" sldId="351"/>
            <ac:spMk id="2" creationId="{23F4AA66-9665-1FAA-D3A2-B26554E184F9}"/>
          </ac:spMkLst>
        </pc:spChg>
        <pc:spChg chg="add del mod">
          <ac:chgData name="Cohen, Paige" userId="2d675094-caac-4130-ac0e-98e365e96662" providerId="ADAL" clId="{3B8F1B07-92C6-4909-AEB4-D0AFE58E4BF0}" dt="2022-07-26T18:51:21.325" v="5968" actId="478"/>
          <ac:spMkLst>
            <pc:docMk/>
            <pc:sldMk cId="3006744528" sldId="351"/>
            <ac:spMk id="5" creationId="{22EE288B-9A02-57BB-942E-2A4B616ABE98}"/>
          </ac:spMkLst>
        </pc:spChg>
        <pc:spChg chg="add mod">
          <ac:chgData name="Cohen, Paige" userId="2d675094-caac-4130-ac0e-98e365e96662" providerId="ADAL" clId="{3B8F1B07-92C6-4909-AEB4-D0AFE58E4BF0}" dt="2022-07-27T13:01:59.636" v="6200" actId="1076"/>
          <ac:spMkLst>
            <pc:docMk/>
            <pc:sldMk cId="3006744528" sldId="351"/>
            <ac:spMk id="9" creationId="{7DB5CA44-FE9B-48CA-EA22-0A827F84A3D9}"/>
          </ac:spMkLst>
        </pc:spChg>
        <pc:spChg chg="del">
          <ac:chgData name="Cohen, Paige" userId="2d675094-caac-4130-ac0e-98e365e96662" providerId="ADAL" clId="{3B8F1B07-92C6-4909-AEB4-D0AFE58E4BF0}" dt="2022-07-26T18:51:19.200" v="5967" actId="478"/>
          <ac:spMkLst>
            <pc:docMk/>
            <pc:sldMk cId="3006744528" sldId="351"/>
            <ac:spMk id="16" creationId="{8E95A304-C475-5468-A480-C914268A58BA}"/>
          </ac:spMkLst>
        </pc:spChg>
        <pc:picChg chg="add mod">
          <ac:chgData name="Cohen, Paige" userId="2d675094-caac-4130-ac0e-98e365e96662" providerId="ADAL" clId="{3B8F1B07-92C6-4909-AEB4-D0AFE58E4BF0}" dt="2022-07-26T18:53:03.172" v="5973"/>
          <ac:picMkLst>
            <pc:docMk/>
            <pc:sldMk cId="3006744528" sldId="351"/>
            <ac:picMk id="5" creationId="{A8C8EDEC-BCEB-C56C-E0AA-6584023D7A8B}"/>
          </ac:picMkLst>
        </pc:picChg>
        <pc:picChg chg="add mod">
          <ac:chgData name="Cohen, Paige" userId="2d675094-caac-4130-ac0e-98e365e96662" providerId="ADAL" clId="{3B8F1B07-92C6-4909-AEB4-D0AFE58E4BF0}" dt="2022-07-26T19:14:01.595" v="6150" actId="1076"/>
          <ac:picMkLst>
            <pc:docMk/>
            <pc:sldMk cId="3006744528" sldId="351"/>
            <ac:picMk id="6" creationId="{1415BDB6-B2E2-8A17-8DB7-54F54D78A766}"/>
          </ac:picMkLst>
        </pc:picChg>
        <pc:picChg chg="del">
          <ac:chgData name="Cohen, Paige" userId="2d675094-caac-4130-ac0e-98e365e96662" providerId="ADAL" clId="{3B8F1B07-92C6-4909-AEB4-D0AFE58E4BF0}" dt="2022-07-26T18:51:22.165" v="5969" actId="478"/>
          <ac:picMkLst>
            <pc:docMk/>
            <pc:sldMk cId="3006744528" sldId="351"/>
            <ac:picMk id="17" creationId="{7B24D9CD-725F-F9D8-B5FD-5931091B6E42}"/>
          </ac:picMkLst>
        </pc:picChg>
        <pc:picChg chg="del">
          <ac:chgData name="Cohen, Paige" userId="2d675094-caac-4130-ac0e-98e365e96662" providerId="ADAL" clId="{3B8F1B07-92C6-4909-AEB4-D0AFE58E4BF0}" dt="2022-07-26T18:51:22.927" v="5970" actId="478"/>
          <ac:picMkLst>
            <pc:docMk/>
            <pc:sldMk cId="3006744528" sldId="351"/>
            <ac:picMk id="18" creationId="{CB3C2110-F0A3-D689-05BE-1FD30724DA3E}"/>
          </ac:picMkLst>
        </pc:picChg>
      </pc:sldChg>
      <pc:sldChg chg="addSp delSp modSp add mod">
        <pc:chgData name="Cohen, Paige" userId="2d675094-caac-4130-ac0e-98e365e96662" providerId="ADAL" clId="{3B8F1B07-92C6-4909-AEB4-D0AFE58E4BF0}" dt="2022-07-26T19:14:16.091" v="6152" actId="1076"/>
        <pc:sldMkLst>
          <pc:docMk/>
          <pc:sldMk cId="2489430065" sldId="352"/>
        </pc:sldMkLst>
        <pc:spChg chg="mod">
          <ac:chgData name="Cohen, Paige" userId="2d675094-caac-4130-ac0e-98e365e96662" providerId="ADAL" clId="{3B8F1B07-92C6-4909-AEB4-D0AFE58E4BF0}" dt="2022-07-26T19:01:10.347" v="6037" actId="14100"/>
          <ac:spMkLst>
            <pc:docMk/>
            <pc:sldMk cId="2489430065" sldId="352"/>
            <ac:spMk id="2" creationId="{23F4AA66-9665-1FAA-D3A2-B26554E184F9}"/>
          </ac:spMkLst>
        </pc:spChg>
        <pc:spChg chg="add del mod">
          <ac:chgData name="Cohen, Paige" userId="2d675094-caac-4130-ac0e-98e365e96662" providerId="ADAL" clId="{3B8F1B07-92C6-4909-AEB4-D0AFE58E4BF0}" dt="2022-07-26T18:53:42.580" v="5984" actId="478"/>
          <ac:spMkLst>
            <pc:docMk/>
            <pc:sldMk cId="2489430065" sldId="352"/>
            <ac:spMk id="6" creationId="{97E1EA5B-3C9D-DD8A-FCFD-AF2A0414E1C7}"/>
          </ac:spMkLst>
        </pc:spChg>
        <pc:spChg chg="add mod">
          <ac:chgData name="Cohen, Paige" userId="2d675094-caac-4130-ac0e-98e365e96662" providerId="ADAL" clId="{3B8F1B07-92C6-4909-AEB4-D0AFE58E4BF0}" dt="2022-07-26T18:55:10.049" v="5996" actId="12"/>
          <ac:spMkLst>
            <pc:docMk/>
            <pc:sldMk cId="2489430065" sldId="352"/>
            <ac:spMk id="8" creationId="{189B1F21-990C-FE7D-6B64-A5568EFB438F}"/>
          </ac:spMkLst>
        </pc:spChg>
        <pc:spChg chg="del">
          <ac:chgData name="Cohen, Paige" userId="2d675094-caac-4130-ac0e-98e365e96662" providerId="ADAL" clId="{3B8F1B07-92C6-4909-AEB4-D0AFE58E4BF0}" dt="2022-07-26T18:53:40.024" v="5983" actId="478"/>
          <ac:spMkLst>
            <pc:docMk/>
            <pc:sldMk cId="2489430065" sldId="352"/>
            <ac:spMk id="9" creationId="{7DB5CA44-FE9B-48CA-EA22-0A827F84A3D9}"/>
          </ac:spMkLst>
        </pc:spChg>
        <pc:spChg chg="add del mod">
          <ac:chgData name="Cohen, Paige" userId="2d675094-caac-4130-ac0e-98e365e96662" providerId="ADAL" clId="{3B8F1B07-92C6-4909-AEB4-D0AFE58E4BF0}" dt="2022-07-26T18:54:45.300" v="5994" actId="478"/>
          <ac:spMkLst>
            <pc:docMk/>
            <pc:sldMk cId="2489430065" sldId="352"/>
            <ac:spMk id="12" creationId="{4D5AB8F7-CEFD-6228-D2B9-483FE7AF00E9}"/>
          </ac:spMkLst>
        </pc:spChg>
        <pc:spChg chg="add mod">
          <ac:chgData name="Cohen, Paige" userId="2d675094-caac-4130-ac0e-98e365e96662" providerId="ADAL" clId="{3B8F1B07-92C6-4909-AEB4-D0AFE58E4BF0}" dt="2022-07-26T18:54:46.349" v="5995"/>
          <ac:spMkLst>
            <pc:docMk/>
            <pc:sldMk cId="2489430065" sldId="352"/>
            <ac:spMk id="13" creationId="{2B8DB914-8F2C-3494-361E-17EA5003E4C4}"/>
          </ac:spMkLst>
        </pc:spChg>
        <pc:picChg chg="del">
          <ac:chgData name="Cohen, Paige" userId="2d675094-caac-4130-ac0e-98e365e96662" providerId="ADAL" clId="{3B8F1B07-92C6-4909-AEB4-D0AFE58E4BF0}" dt="2022-07-26T18:53:56.364" v="5987" actId="478"/>
          <ac:picMkLst>
            <pc:docMk/>
            <pc:sldMk cId="2489430065" sldId="352"/>
            <ac:picMk id="5" creationId="{A8C8EDEC-BCEB-C56C-E0AA-6584023D7A8B}"/>
          </ac:picMkLst>
        </pc:picChg>
        <pc:picChg chg="add mod">
          <ac:chgData name="Cohen, Paige" userId="2d675094-caac-4130-ac0e-98e365e96662" providerId="ADAL" clId="{3B8F1B07-92C6-4909-AEB4-D0AFE58E4BF0}" dt="2022-07-26T18:53:57.350" v="5988"/>
          <ac:picMkLst>
            <pc:docMk/>
            <pc:sldMk cId="2489430065" sldId="352"/>
            <ac:picMk id="10" creationId="{EA48D432-48F8-0905-8081-F713E60B3072}"/>
          </ac:picMkLst>
        </pc:picChg>
        <pc:picChg chg="add mod">
          <ac:chgData name="Cohen, Paige" userId="2d675094-caac-4130-ac0e-98e365e96662" providerId="ADAL" clId="{3B8F1B07-92C6-4909-AEB4-D0AFE58E4BF0}" dt="2022-07-26T18:54:01.797" v="5989"/>
          <ac:picMkLst>
            <pc:docMk/>
            <pc:sldMk cId="2489430065" sldId="352"/>
            <ac:picMk id="11" creationId="{01907554-4C70-1AEE-51CA-2D060712B8BD}"/>
          </ac:picMkLst>
        </pc:picChg>
        <pc:picChg chg="add mod">
          <ac:chgData name="Cohen, Paige" userId="2d675094-caac-4130-ac0e-98e365e96662" providerId="ADAL" clId="{3B8F1B07-92C6-4909-AEB4-D0AFE58E4BF0}" dt="2022-07-26T19:14:16.091" v="6152" actId="1076"/>
          <ac:picMkLst>
            <pc:docMk/>
            <pc:sldMk cId="2489430065" sldId="352"/>
            <ac:picMk id="14" creationId="{30166749-EDE5-0B0E-B385-3B3D9BA6637F}"/>
          </ac:picMkLst>
        </pc:picChg>
      </pc:sldChg>
      <pc:sldChg chg="addSp delSp modSp add mod">
        <pc:chgData name="Cohen, Paige" userId="2d675094-caac-4130-ac0e-98e365e96662" providerId="ADAL" clId="{3B8F1B07-92C6-4909-AEB4-D0AFE58E4BF0}" dt="2022-07-26T19:18:16.769" v="6198" actId="1076"/>
        <pc:sldMkLst>
          <pc:docMk/>
          <pc:sldMk cId="884643693" sldId="353"/>
        </pc:sldMkLst>
        <pc:spChg chg="mod">
          <ac:chgData name="Cohen, Paige" userId="2d675094-caac-4130-ac0e-98e365e96662" providerId="ADAL" clId="{3B8F1B07-92C6-4909-AEB4-D0AFE58E4BF0}" dt="2022-07-26T19:18:16.769" v="6198" actId="1076"/>
          <ac:spMkLst>
            <pc:docMk/>
            <pc:sldMk cId="884643693" sldId="353"/>
            <ac:spMk id="2" creationId="{23F4AA66-9665-1FAA-D3A2-B26554E184F9}"/>
          </ac:spMkLst>
        </pc:spChg>
        <pc:spChg chg="add del mod">
          <ac:chgData name="Cohen, Paige" userId="2d675094-caac-4130-ac0e-98e365e96662" providerId="ADAL" clId="{3B8F1B07-92C6-4909-AEB4-D0AFE58E4BF0}" dt="2022-07-26T18:55:58.980" v="6009" actId="478"/>
          <ac:spMkLst>
            <pc:docMk/>
            <pc:sldMk cId="884643693" sldId="353"/>
            <ac:spMk id="5" creationId="{B5DC4DCC-333E-B1A8-AA4D-F870A3C887B7}"/>
          </ac:spMkLst>
        </pc:spChg>
        <pc:spChg chg="del">
          <ac:chgData name="Cohen, Paige" userId="2d675094-caac-4130-ac0e-98e365e96662" providerId="ADAL" clId="{3B8F1B07-92C6-4909-AEB4-D0AFE58E4BF0}" dt="2022-07-26T18:55:54.671" v="6008" actId="478"/>
          <ac:spMkLst>
            <pc:docMk/>
            <pc:sldMk cId="884643693" sldId="353"/>
            <ac:spMk id="8" creationId="{189B1F21-990C-FE7D-6B64-A5568EFB438F}"/>
          </ac:spMkLst>
        </pc:spChg>
        <pc:spChg chg="add mod">
          <ac:chgData name="Cohen, Paige" userId="2d675094-caac-4130-ac0e-98e365e96662" providerId="ADAL" clId="{3B8F1B07-92C6-4909-AEB4-D0AFE58E4BF0}" dt="2022-07-26T18:56:00.340" v="6010"/>
          <ac:spMkLst>
            <pc:docMk/>
            <pc:sldMk cId="884643693" sldId="353"/>
            <ac:spMk id="12" creationId="{12FCEDD6-829F-2127-A0BD-A024C3FD109B}"/>
          </ac:spMkLst>
        </pc:spChg>
        <pc:spChg chg="del">
          <ac:chgData name="Cohen, Paige" userId="2d675094-caac-4130-ac0e-98e365e96662" providerId="ADAL" clId="{3B8F1B07-92C6-4909-AEB4-D0AFE58E4BF0}" dt="2022-07-26T18:56:03.461" v="6011" actId="478"/>
          <ac:spMkLst>
            <pc:docMk/>
            <pc:sldMk cId="884643693" sldId="353"/>
            <ac:spMk id="13" creationId="{2B8DB914-8F2C-3494-361E-17EA5003E4C4}"/>
          </ac:spMkLst>
        </pc:spChg>
        <pc:spChg chg="add mod">
          <ac:chgData name="Cohen, Paige" userId="2d675094-caac-4130-ac0e-98e365e96662" providerId="ADAL" clId="{3B8F1B07-92C6-4909-AEB4-D0AFE58E4BF0}" dt="2022-07-26T18:56:11.243" v="6014"/>
          <ac:spMkLst>
            <pc:docMk/>
            <pc:sldMk cId="884643693" sldId="353"/>
            <ac:spMk id="14" creationId="{505E9B71-E0FA-3902-7827-BF66DAD43A9F}"/>
          </ac:spMkLst>
        </pc:spChg>
        <pc:spChg chg="add mod">
          <ac:chgData name="Cohen, Paige" userId="2d675094-caac-4130-ac0e-98e365e96662" providerId="ADAL" clId="{3B8F1B07-92C6-4909-AEB4-D0AFE58E4BF0}" dt="2022-07-26T18:56:18.080" v="6015"/>
          <ac:spMkLst>
            <pc:docMk/>
            <pc:sldMk cId="884643693" sldId="353"/>
            <ac:spMk id="15" creationId="{CFF2D834-4AE8-5517-FEFF-8BC185D7F1A7}"/>
          </ac:spMkLst>
        </pc:spChg>
        <pc:spChg chg="add mod">
          <ac:chgData name="Cohen, Paige" userId="2d675094-caac-4130-ac0e-98e365e96662" providerId="ADAL" clId="{3B8F1B07-92C6-4909-AEB4-D0AFE58E4BF0}" dt="2022-07-26T18:56:24.069" v="6016"/>
          <ac:spMkLst>
            <pc:docMk/>
            <pc:sldMk cId="884643693" sldId="353"/>
            <ac:spMk id="16" creationId="{FE453BFC-0191-F9D1-D65A-3630367BF187}"/>
          </ac:spMkLst>
        </pc:spChg>
        <pc:spChg chg="add mod">
          <ac:chgData name="Cohen, Paige" userId="2d675094-caac-4130-ac0e-98e365e96662" providerId="ADAL" clId="{3B8F1B07-92C6-4909-AEB4-D0AFE58E4BF0}" dt="2022-07-26T18:56:29.914" v="6017"/>
          <ac:spMkLst>
            <pc:docMk/>
            <pc:sldMk cId="884643693" sldId="353"/>
            <ac:spMk id="17" creationId="{14905285-B4A5-CFD9-C3B0-51AAA4CF1221}"/>
          </ac:spMkLst>
        </pc:spChg>
        <pc:picChg chg="add mod">
          <ac:chgData name="Cohen, Paige" userId="2d675094-caac-4130-ac0e-98e365e96662" providerId="ADAL" clId="{3B8F1B07-92C6-4909-AEB4-D0AFE58E4BF0}" dt="2022-07-26T19:18:11.363" v="6197" actId="1076"/>
          <ac:picMkLst>
            <pc:docMk/>
            <pc:sldMk cId="884643693" sldId="353"/>
            <ac:picMk id="7" creationId="{5331E887-EAB3-C2AF-4BF6-5F3B5B132C70}"/>
          </ac:picMkLst>
        </pc:picChg>
        <pc:picChg chg="del">
          <ac:chgData name="Cohen, Paige" userId="2d675094-caac-4130-ac0e-98e365e96662" providerId="ADAL" clId="{3B8F1B07-92C6-4909-AEB4-D0AFE58E4BF0}" dt="2022-07-26T18:56:04.252" v="6012" actId="478"/>
          <ac:picMkLst>
            <pc:docMk/>
            <pc:sldMk cId="884643693" sldId="353"/>
            <ac:picMk id="10" creationId="{EA48D432-48F8-0905-8081-F713E60B3072}"/>
          </ac:picMkLst>
        </pc:picChg>
        <pc:picChg chg="del">
          <ac:chgData name="Cohen, Paige" userId="2d675094-caac-4130-ac0e-98e365e96662" providerId="ADAL" clId="{3B8F1B07-92C6-4909-AEB4-D0AFE58E4BF0}" dt="2022-07-26T18:56:04.843" v="6013" actId="478"/>
          <ac:picMkLst>
            <pc:docMk/>
            <pc:sldMk cId="884643693" sldId="353"/>
            <ac:picMk id="11" creationId="{01907554-4C70-1AEE-51CA-2D060712B8BD}"/>
          </ac:picMkLst>
        </pc:picChg>
      </pc:sldChg>
      <pc:sldChg chg="addSp delSp modSp add mod ord">
        <pc:chgData name="Cohen, Paige" userId="2d675094-caac-4130-ac0e-98e365e96662" providerId="ADAL" clId="{3B8F1B07-92C6-4909-AEB4-D0AFE58E4BF0}" dt="2022-07-26T19:16:31.902" v="6191" actId="1076"/>
        <pc:sldMkLst>
          <pc:docMk/>
          <pc:sldMk cId="3881758875" sldId="354"/>
        </pc:sldMkLst>
        <pc:spChg chg="mod">
          <ac:chgData name="Cohen, Paige" userId="2d675094-caac-4130-ac0e-98e365e96662" providerId="ADAL" clId="{3B8F1B07-92C6-4909-AEB4-D0AFE58E4BF0}" dt="2022-07-26T19:16:21.817" v="6189" actId="1076"/>
          <ac:spMkLst>
            <pc:docMk/>
            <pc:sldMk cId="3881758875" sldId="354"/>
            <ac:spMk id="2" creationId="{23F4AA66-9665-1FAA-D3A2-B26554E184F9}"/>
          </ac:spMkLst>
        </pc:spChg>
        <pc:spChg chg="del">
          <ac:chgData name="Cohen, Paige" userId="2d675094-caac-4130-ac0e-98e365e96662" providerId="ADAL" clId="{3B8F1B07-92C6-4909-AEB4-D0AFE58E4BF0}" dt="2022-07-26T19:09:29.136" v="6094" actId="478"/>
          <ac:spMkLst>
            <pc:docMk/>
            <pc:sldMk cId="3881758875" sldId="354"/>
            <ac:spMk id="3" creationId="{DD34A335-1ECE-5A11-4C08-225F92596784}"/>
          </ac:spMkLst>
        </pc:spChg>
        <pc:spChg chg="del">
          <ac:chgData name="Cohen, Paige" userId="2d675094-caac-4130-ac0e-98e365e96662" providerId="ADAL" clId="{3B8F1B07-92C6-4909-AEB4-D0AFE58E4BF0}" dt="2022-07-26T19:09:33.520" v="6097" actId="478"/>
          <ac:spMkLst>
            <pc:docMk/>
            <pc:sldMk cId="3881758875" sldId="354"/>
            <ac:spMk id="7" creationId="{7F4F6421-D3F7-0FC4-5430-76BBF9DFC261}"/>
          </ac:spMkLst>
        </pc:spChg>
        <pc:spChg chg="del">
          <ac:chgData name="Cohen, Paige" userId="2d675094-caac-4130-ac0e-98e365e96662" providerId="ADAL" clId="{3B8F1B07-92C6-4909-AEB4-D0AFE58E4BF0}" dt="2022-07-26T19:09:35.304" v="6098" actId="478"/>
          <ac:spMkLst>
            <pc:docMk/>
            <pc:sldMk cId="3881758875" sldId="354"/>
            <ac:spMk id="8" creationId="{2E04A208-4307-9582-7FB5-979EFE5AF065}"/>
          </ac:spMkLst>
        </pc:spChg>
        <pc:spChg chg="add del mod">
          <ac:chgData name="Cohen, Paige" userId="2d675094-caac-4130-ac0e-98e365e96662" providerId="ADAL" clId="{3B8F1B07-92C6-4909-AEB4-D0AFE58E4BF0}" dt="2022-07-26T19:09:31.728" v="6096" actId="478"/>
          <ac:spMkLst>
            <pc:docMk/>
            <pc:sldMk cId="3881758875" sldId="354"/>
            <ac:spMk id="10" creationId="{0850DE53-9AE5-AC59-25CB-1AE5813AB13D}"/>
          </ac:spMkLst>
        </pc:spChg>
        <pc:spChg chg="add mod">
          <ac:chgData name="Cohen, Paige" userId="2d675094-caac-4130-ac0e-98e365e96662" providerId="ADAL" clId="{3B8F1B07-92C6-4909-AEB4-D0AFE58E4BF0}" dt="2022-07-26T19:16:31.902" v="6191" actId="1076"/>
          <ac:spMkLst>
            <pc:docMk/>
            <pc:sldMk cId="3881758875" sldId="354"/>
            <ac:spMk id="11" creationId="{9590A826-825A-CCFD-A9D9-16732A0499AC}"/>
          </ac:spMkLst>
        </pc:spChg>
        <pc:picChg chg="del">
          <ac:chgData name="Cohen, Paige" userId="2d675094-caac-4130-ac0e-98e365e96662" providerId="ADAL" clId="{3B8F1B07-92C6-4909-AEB4-D0AFE58E4BF0}" dt="2022-07-26T19:09:29.859" v="6095" actId="478"/>
          <ac:picMkLst>
            <pc:docMk/>
            <pc:sldMk cId="3881758875" sldId="354"/>
            <ac:picMk id="5" creationId="{9204331C-461F-5DAB-E8AF-CD30885C4CC3}"/>
          </ac:picMkLst>
        </pc:picChg>
        <pc:picChg chg="add mod">
          <ac:chgData name="Cohen, Paige" userId="2d675094-caac-4130-ac0e-98e365e96662" providerId="ADAL" clId="{3B8F1B07-92C6-4909-AEB4-D0AFE58E4BF0}" dt="2022-07-26T19:16:26.658" v="6190" actId="1076"/>
          <ac:picMkLst>
            <pc:docMk/>
            <pc:sldMk cId="3881758875" sldId="354"/>
            <ac:picMk id="9" creationId="{24D31BEF-0209-F413-DDE2-FA81ED75FA04}"/>
          </ac:picMkLst>
        </pc:picChg>
        <pc:picChg chg="add mod">
          <ac:chgData name="Cohen, Paige" userId="2d675094-caac-4130-ac0e-98e365e96662" providerId="ADAL" clId="{3B8F1B07-92C6-4909-AEB4-D0AFE58E4BF0}" dt="2022-07-26T19:09:48.475" v="6100"/>
          <ac:picMkLst>
            <pc:docMk/>
            <pc:sldMk cId="3881758875" sldId="354"/>
            <ac:picMk id="12" creationId="{37986B32-21C4-3D6D-E45C-6048AF8E1F0B}"/>
          </ac:picMkLst>
        </pc:picChg>
      </pc:sldChg>
      <pc:sldChg chg="addSp delSp modSp add mod ord">
        <pc:chgData name="Cohen, Paige" userId="2d675094-caac-4130-ac0e-98e365e96662" providerId="ADAL" clId="{3B8F1B07-92C6-4909-AEB4-D0AFE58E4BF0}" dt="2022-08-03T20:17:30.102" v="6258" actId="1076"/>
        <pc:sldMkLst>
          <pc:docMk/>
          <pc:sldMk cId="11067739" sldId="355"/>
        </pc:sldMkLst>
        <pc:spChg chg="mod">
          <ac:chgData name="Cohen, Paige" userId="2d675094-caac-4130-ac0e-98e365e96662" providerId="ADAL" clId="{3B8F1B07-92C6-4909-AEB4-D0AFE58E4BF0}" dt="2022-07-26T19:15:10.615" v="6160" actId="1076"/>
          <ac:spMkLst>
            <pc:docMk/>
            <pc:sldMk cId="11067739" sldId="355"/>
            <ac:spMk id="2" creationId="{23F4AA66-9665-1FAA-D3A2-B26554E184F9}"/>
          </ac:spMkLst>
        </pc:spChg>
        <pc:spChg chg="del">
          <ac:chgData name="Cohen, Paige" userId="2d675094-caac-4130-ac0e-98e365e96662" providerId="ADAL" clId="{3B8F1B07-92C6-4909-AEB4-D0AFE58E4BF0}" dt="2022-07-26T19:11:27.183" v="6127" actId="478"/>
          <ac:spMkLst>
            <pc:docMk/>
            <pc:sldMk cId="11067739" sldId="355"/>
            <ac:spMk id="3" creationId="{DD34A335-1ECE-5A11-4C08-225F92596784}"/>
          </ac:spMkLst>
        </pc:spChg>
        <pc:spChg chg="del">
          <ac:chgData name="Cohen, Paige" userId="2d675094-caac-4130-ac0e-98e365e96662" providerId="ADAL" clId="{3B8F1B07-92C6-4909-AEB4-D0AFE58E4BF0}" dt="2022-07-26T19:11:31.184" v="6129" actId="478"/>
          <ac:spMkLst>
            <pc:docMk/>
            <pc:sldMk cId="11067739" sldId="355"/>
            <ac:spMk id="7" creationId="{7F4F6421-D3F7-0FC4-5430-76BBF9DFC261}"/>
          </ac:spMkLst>
        </pc:spChg>
        <pc:spChg chg="del">
          <ac:chgData name="Cohen, Paige" userId="2d675094-caac-4130-ac0e-98e365e96662" providerId="ADAL" clId="{3B8F1B07-92C6-4909-AEB4-D0AFE58E4BF0}" dt="2022-07-26T19:11:33.320" v="6130" actId="478"/>
          <ac:spMkLst>
            <pc:docMk/>
            <pc:sldMk cId="11067739" sldId="355"/>
            <ac:spMk id="8" creationId="{2E04A208-4307-9582-7FB5-979EFE5AF065}"/>
          </ac:spMkLst>
        </pc:spChg>
        <pc:spChg chg="add mod">
          <ac:chgData name="Cohen, Paige" userId="2d675094-caac-4130-ac0e-98e365e96662" providerId="ADAL" clId="{3B8F1B07-92C6-4909-AEB4-D0AFE58E4BF0}" dt="2022-07-26T19:16:08.703" v="6183" actId="1037"/>
          <ac:spMkLst>
            <pc:docMk/>
            <pc:sldMk cId="11067739" sldId="355"/>
            <ac:spMk id="10" creationId="{4ADBF294-F10B-17AF-5897-F14994755036}"/>
          </ac:spMkLst>
        </pc:spChg>
        <pc:spChg chg="add del mod">
          <ac:chgData name="Cohen, Paige" userId="2d675094-caac-4130-ac0e-98e365e96662" providerId="ADAL" clId="{3B8F1B07-92C6-4909-AEB4-D0AFE58E4BF0}" dt="2022-07-26T19:11:29.296" v="6128" actId="478"/>
          <ac:spMkLst>
            <pc:docMk/>
            <pc:sldMk cId="11067739" sldId="355"/>
            <ac:spMk id="11" creationId="{B321B579-FC93-6364-7C44-E05D197CCC1A}"/>
          </ac:spMkLst>
        </pc:spChg>
        <pc:spChg chg="add mod">
          <ac:chgData name="Cohen, Paige" userId="2d675094-caac-4130-ac0e-98e365e96662" providerId="ADAL" clId="{3B8F1B07-92C6-4909-AEB4-D0AFE58E4BF0}" dt="2022-07-26T19:15:16.229" v="6161" actId="1076"/>
          <ac:spMkLst>
            <pc:docMk/>
            <pc:sldMk cId="11067739" sldId="355"/>
            <ac:spMk id="12" creationId="{726D4330-C74E-56A0-C0A1-7430BCF8665A}"/>
          </ac:spMkLst>
        </pc:spChg>
        <pc:spChg chg="add mod">
          <ac:chgData name="Cohen, Paige" userId="2d675094-caac-4130-ac0e-98e365e96662" providerId="ADAL" clId="{3B8F1B07-92C6-4909-AEB4-D0AFE58E4BF0}" dt="2022-07-26T19:12:50.937" v="6143" actId="1076"/>
          <ac:spMkLst>
            <pc:docMk/>
            <pc:sldMk cId="11067739" sldId="355"/>
            <ac:spMk id="13" creationId="{9ED5EE44-6A10-7044-665E-A7FC3BB8A3F2}"/>
          </ac:spMkLst>
        </pc:spChg>
        <pc:spChg chg="add mod">
          <ac:chgData name="Cohen, Paige" userId="2d675094-caac-4130-ac0e-98e365e96662" providerId="ADAL" clId="{3B8F1B07-92C6-4909-AEB4-D0AFE58E4BF0}" dt="2022-07-26T19:15:40.006" v="6169" actId="1076"/>
          <ac:spMkLst>
            <pc:docMk/>
            <pc:sldMk cId="11067739" sldId="355"/>
            <ac:spMk id="15" creationId="{EAD78D3A-A801-4DF4-A7AC-5084BA68A489}"/>
          </ac:spMkLst>
        </pc:spChg>
        <pc:picChg chg="del">
          <ac:chgData name="Cohen, Paige" userId="2d675094-caac-4130-ac0e-98e365e96662" providerId="ADAL" clId="{3B8F1B07-92C6-4909-AEB4-D0AFE58E4BF0}" dt="2022-07-26T19:11:23.882" v="6126" actId="478"/>
          <ac:picMkLst>
            <pc:docMk/>
            <pc:sldMk cId="11067739" sldId="355"/>
            <ac:picMk id="5" creationId="{9204331C-461F-5DAB-E8AF-CD30885C4CC3}"/>
          </ac:picMkLst>
        </pc:picChg>
        <pc:picChg chg="add mod">
          <ac:chgData name="Cohen, Paige" userId="2d675094-caac-4130-ac0e-98e365e96662" providerId="ADAL" clId="{3B8F1B07-92C6-4909-AEB4-D0AFE58E4BF0}" dt="2022-07-26T19:15:22.735" v="6164" actId="1038"/>
          <ac:picMkLst>
            <pc:docMk/>
            <pc:sldMk cId="11067739" sldId="355"/>
            <ac:picMk id="9" creationId="{71C5F125-138E-378D-5532-74F0D606CC48}"/>
          </ac:picMkLst>
        </pc:picChg>
        <pc:picChg chg="del">
          <ac:chgData name="Cohen, Paige" userId="2d675094-caac-4130-ac0e-98e365e96662" providerId="ADAL" clId="{3B8F1B07-92C6-4909-AEB4-D0AFE58E4BF0}" dt="2022-08-03T20:17:08.130" v="6249" actId="478"/>
          <ac:picMkLst>
            <pc:docMk/>
            <pc:sldMk cId="11067739" sldId="355"/>
            <ac:picMk id="11" creationId="{17CD8843-A5F4-A53F-6BA4-26825273F69A}"/>
          </ac:picMkLst>
        </pc:picChg>
        <pc:picChg chg="add mod">
          <ac:chgData name="Cohen, Paige" userId="2d675094-caac-4130-ac0e-98e365e96662" providerId="ADAL" clId="{3B8F1B07-92C6-4909-AEB4-D0AFE58E4BF0}" dt="2022-07-26T19:12:53.949" v="6144" actId="1076"/>
          <ac:picMkLst>
            <pc:docMk/>
            <pc:sldMk cId="11067739" sldId="355"/>
            <ac:picMk id="14" creationId="{1A84863F-6D21-847D-A8C4-3432B030856F}"/>
          </ac:picMkLst>
        </pc:picChg>
        <pc:picChg chg="add mod">
          <ac:chgData name="Cohen, Paige" userId="2d675094-caac-4130-ac0e-98e365e96662" providerId="ADAL" clId="{3B8F1B07-92C6-4909-AEB4-D0AFE58E4BF0}" dt="2022-08-03T20:17:30.102" v="6258" actId="1076"/>
          <ac:picMkLst>
            <pc:docMk/>
            <pc:sldMk cId="11067739" sldId="355"/>
            <ac:picMk id="16" creationId="{4490FCF9-5B3F-8751-15A0-ADB750ED985D}"/>
          </ac:picMkLst>
        </pc:picChg>
      </pc:sldChg>
      <pc:sldMasterChg chg="del delSldLayout">
        <pc:chgData name="Cohen, Paige" userId="2d675094-caac-4130-ac0e-98e365e96662" providerId="ADAL" clId="{3B8F1B07-92C6-4909-AEB4-D0AFE58E4BF0}" dt="2022-07-26T19:16:13.137" v="6184" actId="47"/>
        <pc:sldMasterMkLst>
          <pc:docMk/>
          <pc:sldMasterMk cId="1630533656" sldId="2147483648"/>
        </pc:sldMasterMkLst>
        <pc:sldLayoutChg chg="del">
          <pc:chgData name="Cohen, Paige" userId="2d675094-caac-4130-ac0e-98e365e96662" providerId="ADAL" clId="{3B8F1B07-92C6-4909-AEB4-D0AFE58E4BF0}" dt="2022-07-26T19:16:13.137" v="6184" actId="47"/>
          <pc:sldLayoutMkLst>
            <pc:docMk/>
            <pc:sldMasterMk cId="1630533656" sldId="2147483648"/>
            <pc:sldLayoutMk cId="4150767955" sldId="2147483649"/>
          </pc:sldLayoutMkLst>
        </pc:sldLayoutChg>
        <pc:sldLayoutChg chg="del">
          <pc:chgData name="Cohen, Paige" userId="2d675094-caac-4130-ac0e-98e365e96662" providerId="ADAL" clId="{3B8F1B07-92C6-4909-AEB4-D0AFE58E4BF0}" dt="2022-07-26T19:16:13.137" v="6184" actId="47"/>
          <pc:sldLayoutMkLst>
            <pc:docMk/>
            <pc:sldMasterMk cId="1630533656" sldId="2147483648"/>
            <pc:sldLayoutMk cId="3491463036" sldId="2147483650"/>
          </pc:sldLayoutMkLst>
        </pc:sldLayoutChg>
        <pc:sldLayoutChg chg="del">
          <pc:chgData name="Cohen, Paige" userId="2d675094-caac-4130-ac0e-98e365e96662" providerId="ADAL" clId="{3B8F1B07-92C6-4909-AEB4-D0AFE58E4BF0}" dt="2022-07-26T19:16:13.137" v="6184" actId="47"/>
          <pc:sldLayoutMkLst>
            <pc:docMk/>
            <pc:sldMasterMk cId="1630533656" sldId="2147483648"/>
            <pc:sldLayoutMk cId="2251456008" sldId="2147483652"/>
          </pc:sldLayoutMkLst>
        </pc:sldLayoutChg>
        <pc:sldLayoutChg chg="del">
          <pc:chgData name="Cohen, Paige" userId="2d675094-caac-4130-ac0e-98e365e96662" providerId="ADAL" clId="{3B8F1B07-92C6-4909-AEB4-D0AFE58E4BF0}" dt="2022-07-26T19:16:13.137" v="6184" actId="47"/>
          <pc:sldLayoutMkLst>
            <pc:docMk/>
            <pc:sldMasterMk cId="1630533656" sldId="2147483648"/>
            <pc:sldLayoutMk cId="709372874" sldId="2147483654"/>
          </pc:sldLayoutMkLst>
        </pc:sldLayoutChg>
        <pc:sldLayoutChg chg="del">
          <pc:chgData name="Cohen, Paige" userId="2d675094-caac-4130-ac0e-98e365e96662" providerId="ADAL" clId="{3B8F1B07-92C6-4909-AEB4-D0AFE58E4BF0}" dt="2022-07-26T19:16:13.137" v="6184" actId="47"/>
          <pc:sldLayoutMkLst>
            <pc:docMk/>
            <pc:sldMasterMk cId="1630533656" sldId="2147483648"/>
            <pc:sldLayoutMk cId="1972944214" sldId="2147483655"/>
          </pc:sldLayoutMkLst>
        </pc:sldLayoutChg>
        <pc:sldLayoutChg chg="del">
          <pc:chgData name="Cohen, Paige" userId="2d675094-caac-4130-ac0e-98e365e96662" providerId="ADAL" clId="{3B8F1B07-92C6-4909-AEB4-D0AFE58E4BF0}" dt="2022-07-26T19:16:13.137" v="6184" actId="47"/>
          <pc:sldLayoutMkLst>
            <pc:docMk/>
            <pc:sldMasterMk cId="1630533656" sldId="2147483648"/>
            <pc:sldLayoutMk cId="3660112578" sldId="2147483656"/>
          </pc:sldLayoutMkLst>
        </pc:sldLayoutChg>
        <pc:sldLayoutChg chg="del">
          <pc:chgData name="Cohen, Paige" userId="2d675094-caac-4130-ac0e-98e365e96662" providerId="ADAL" clId="{3B8F1B07-92C6-4909-AEB4-D0AFE58E4BF0}" dt="2022-07-26T19:16:13.137" v="6184" actId="47"/>
          <pc:sldLayoutMkLst>
            <pc:docMk/>
            <pc:sldMasterMk cId="1630533656" sldId="2147483648"/>
            <pc:sldLayoutMk cId="302652722" sldId="2147483657"/>
          </pc:sldLayoutMkLst>
        </pc:sldLayoutChg>
        <pc:sldLayoutChg chg="del">
          <pc:chgData name="Cohen, Paige" userId="2d675094-caac-4130-ac0e-98e365e96662" providerId="ADAL" clId="{3B8F1B07-92C6-4909-AEB4-D0AFE58E4BF0}" dt="2022-07-26T19:16:13.137" v="6184" actId="47"/>
          <pc:sldLayoutMkLst>
            <pc:docMk/>
            <pc:sldMasterMk cId="1630533656" sldId="2147483648"/>
            <pc:sldLayoutMk cId="1180127366" sldId="2147483658"/>
          </pc:sldLayoutMkLst>
        </pc:sldLayoutChg>
        <pc:sldLayoutChg chg="del">
          <pc:chgData name="Cohen, Paige" userId="2d675094-caac-4130-ac0e-98e365e96662" providerId="ADAL" clId="{3B8F1B07-92C6-4909-AEB4-D0AFE58E4BF0}" dt="2022-07-26T19:16:13.137" v="6184" actId="47"/>
          <pc:sldLayoutMkLst>
            <pc:docMk/>
            <pc:sldMasterMk cId="1630533656" sldId="2147483648"/>
            <pc:sldLayoutMk cId="3235126486" sldId="2147483686"/>
          </pc:sldLayoutMkLst>
        </pc:sldLayoutChg>
      </pc:sldMasterChg>
      <pc:sldMasterChg chg="del delSldLayout">
        <pc:chgData name="Cohen, Paige" userId="2d675094-caac-4130-ac0e-98e365e96662" providerId="ADAL" clId="{3B8F1B07-92C6-4909-AEB4-D0AFE58E4BF0}" dt="2022-07-21T18:20:29.349" v="122" actId="47"/>
        <pc:sldMasterMkLst>
          <pc:docMk/>
          <pc:sldMasterMk cId="1630533656" sldId="2147483732"/>
        </pc:sldMasterMkLst>
        <pc:sldLayoutChg chg="del">
          <pc:chgData name="Cohen, Paige" userId="2d675094-caac-4130-ac0e-98e365e96662" providerId="ADAL" clId="{3B8F1B07-92C6-4909-AEB4-D0AFE58E4BF0}" dt="2022-07-21T18:20:29.349" v="122" actId="47"/>
          <pc:sldLayoutMkLst>
            <pc:docMk/>
            <pc:sldMasterMk cId="1630533656" sldId="2147483732"/>
            <pc:sldLayoutMk cId="302652722" sldId="2147483733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9CBC28BE-FCE5-47C0-8441-86AD6854745B}" type="datetimeFigureOut">
              <a:rPr lang="en-US" smtClean="0"/>
              <a:pPr/>
              <a:t>8/3/2022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C430F5EE-3B35-4B98-BDC7-78C47301B3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025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0BD4384E-B010-49E5-9C9E-BCB6B6D73E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68912" y="2379708"/>
            <a:ext cx="9144000" cy="1953054"/>
          </a:xfrm>
          <a:prstGeom prst="rect">
            <a:avLst/>
          </a:prstGeom>
          <a:solidFill>
            <a:srgbClr val="FFFFFF">
              <a:alpha val="65098"/>
            </a:srgbClr>
          </a:solidFill>
        </p:spPr>
        <p:txBody>
          <a:bodyPr lIns="457200" tIns="457200" rIns="457200" bIns="457200"/>
          <a:lstStyle/>
          <a:p>
            <a:r>
              <a:rPr lang="en-US"/>
              <a:t>Template Title Slide</a:t>
            </a:r>
            <a:br>
              <a:rPr lang="en-US"/>
            </a:br>
            <a:r>
              <a:rPr lang="en-US" sz="2800" b="0">
                <a:latin typeface="Arial" panose="020B0604020202020204" pitchFamily="34" charset="0"/>
                <a:cs typeface="Arial" panose="020B0604020202020204" pitchFamily="34" charset="0"/>
              </a:rPr>
              <a:t>Subtitle, date, author</a:t>
            </a:r>
            <a:endParaRPr lang="en-US" sz="2800" b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C9941EE-9320-4ADE-97D0-BBA21874699A}"/>
              </a:ext>
            </a:extLst>
          </p:cNvPr>
          <p:cNvSpPr txBox="1"/>
          <p:nvPr userDrawn="1"/>
        </p:nvSpPr>
        <p:spPr>
          <a:xfrm>
            <a:off x="3233207" y="4553133"/>
            <a:ext cx="7344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Maine CDC Office of Population Health Equity</a:t>
            </a:r>
          </a:p>
        </p:txBody>
      </p:sp>
    </p:spTree>
    <p:extLst>
      <p:ext uri="{BB962C8B-B14F-4D97-AF65-F5344CB8AC3E}">
        <p14:creationId xmlns:p14="http://schemas.microsoft.com/office/powerpoint/2010/main" val="3973372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Maine CDC Office of Population Health Equity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6B071-BC30-4394-90DC-F96469CFE9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490597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Maine CDC Office of Population Health Equity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6B071-BC30-4394-90DC-F96469CFE9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748660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Maine CDC Office of Population Health Equity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6B071-BC30-4394-90DC-F96469CFE9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398130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Maine CDC Office of Population Health Equity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6B071-BC30-4394-90DC-F96469CFE9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687690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5125"/>
            <a:ext cx="11449409" cy="123507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1" dirty="0">
                <a:latin typeface="+mn-lt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332453" cy="456364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/>
            </a:lvl1pPr>
            <a:lvl2pPr>
              <a:lnSpc>
                <a:spcPct val="100000"/>
              </a:lnSpc>
              <a:spcBef>
                <a:spcPts val="600"/>
              </a:spcBef>
              <a:defRPr sz="1400"/>
            </a:lvl2pPr>
            <a:lvl3pPr>
              <a:lnSpc>
                <a:spcPct val="100000"/>
              </a:lnSpc>
              <a:spcBef>
                <a:spcPts val="600"/>
              </a:spcBef>
              <a:defRPr sz="1200"/>
            </a:lvl3pPr>
            <a:lvl4pPr>
              <a:lnSpc>
                <a:spcPct val="100000"/>
              </a:lnSpc>
              <a:spcBef>
                <a:spcPts val="600"/>
              </a:spcBef>
              <a:defRPr sz="1100"/>
            </a:lvl4pPr>
            <a:lvl5pPr>
              <a:lnSpc>
                <a:spcPct val="100000"/>
              </a:lnSpc>
              <a:spcBef>
                <a:spcPts val="600"/>
              </a:spcBef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250421" y="6421386"/>
            <a:ext cx="381625" cy="365125"/>
          </a:xfrm>
        </p:spPr>
        <p:txBody>
          <a:bodyPr/>
          <a:lstStyle/>
          <a:p>
            <a:fld id="{CDB6B071-BC30-4394-90DC-F96469CFE9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598652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-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C2A3009-11F4-445C-BC26-EB03A9874997}"/>
              </a:ext>
            </a:extLst>
          </p:cNvPr>
          <p:cNvSpPr/>
          <p:nvPr/>
        </p:nvSpPr>
        <p:spPr>
          <a:xfrm rot="10800000">
            <a:off x="-1" y="6222570"/>
            <a:ext cx="12192000" cy="635430"/>
          </a:xfrm>
          <a:prstGeom prst="rect">
            <a:avLst/>
          </a:prstGeom>
          <a:gradFill flip="none" rotWithShape="1">
            <a:gsLst>
              <a:gs pos="0">
                <a:srgbClr val="FBFBFB"/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4CD82D2-49E3-4B2A-A3D7-A26FD38E32B3}"/>
              </a:ext>
            </a:extLst>
          </p:cNvPr>
          <p:cNvSpPr/>
          <p:nvPr/>
        </p:nvSpPr>
        <p:spPr>
          <a:xfrm>
            <a:off x="0" y="0"/>
            <a:ext cx="12192000" cy="1690688"/>
          </a:xfrm>
          <a:prstGeom prst="rect">
            <a:avLst/>
          </a:prstGeom>
          <a:gradFill flip="none" rotWithShape="1">
            <a:gsLst>
              <a:gs pos="0">
                <a:srgbClr val="FBFBFB"/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08420" y="479425"/>
            <a:ext cx="8259580" cy="238760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08420" y="2959100"/>
            <a:ext cx="8259580" cy="1655762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99D5F235-7CC5-46C5-A724-7B2919B9683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08628" y="4802721"/>
            <a:ext cx="8259372" cy="745672"/>
          </a:xfr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defRPr i="1">
                <a:solidFill>
                  <a:schemeClr val="tx1">
                    <a:lumMod val="50000"/>
                  </a:schemeClr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31533AE-F199-4EE6-AFD2-3F09A42469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26" y="5964953"/>
            <a:ext cx="1960394" cy="58337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80CCB15-A071-4650-9704-8A40A50F8F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4606" y="6127953"/>
            <a:ext cx="1845732" cy="257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343608"/>
      </p:ext>
    </p:extLst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ACB9F93C-2774-4713-A3B4-5163E54E9C74}"/>
              </a:ext>
            </a:extLst>
          </p:cNvPr>
          <p:cNvGrpSpPr/>
          <p:nvPr/>
        </p:nvGrpSpPr>
        <p:grpSpPr>
          <a:xfrm>
            <a:off x="2115866" y="1093494"/>
            <a:ext cx="5435076" cy="6677116"/>
            <a:chOff x="-224263" y="-265649"/>
            <a:chExt cx="5435076" cy="6677116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851BE0CB-4890-4C1B-9C45-73FDF8D0BB03}"/>
                </a:ext>
              </a:extLst>
            </p:cNvPr>
            <p:cNvSpPr/>
            <p:nvPr userDrawn="1"/>
          </p:nvSpPr>
          <p:spPr>
            <a:xfrm>
              <a:off x="2812889" y="503236"/>
              <a:ext cx="2023628" cy="2614457"/>
            </a:xfrm>
            <a:prstGeom prst="roundRect">
              <a:avLst>
                <a:gd name="adj" fmla="val 9869"/>
              </a:avLst>
            </a:prstGeom>
            <a:noFill/>
            <a:ln w="19050">
              <a:solidFill>
                <a:srgbClr val="FFFFFF">
                  <a:alpha val="2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2F2E8469-B3E7-4C2B-AFA7-087D7EDFDFFF}"/>
                </a:ext>
              </a:extLst>
            </p:cNvPr>
            <p:cNvSpPr/>
            <p:nvPr userDrawn="1"/>
          </p:nvSpPr>
          <p:spPr>
            <a:xfrm>
              <a:off x="1433621" y="3004234"/>
              <a:ext cx="1271008" cy="1271008"/>
            </a:xfrm>
            <a:prstGeom prst="roundRect">
              <a:avLst>
                <a:gd name="adj" fmla="val 9869"/>
              </a:avLst>
            </a:prstGeom>
            <a:noFill/>
            <a:ln w="19050">
              <a:solidFill>
                <a:srgbClr val="FFFFFF">
                  <a:alpha val="2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2A63699E-7096-4718-AD11-71DEA3799CE3}"/>
                </a:ext>
              </a:extLst>
            </p:cNvPr>
            <p:cNvSpPr/>
            <p:nvPr userDrawn="1"/>
          </p:nvSpPr>
          <p:spPr>
            <a:xfrm>
              <a:off x="4245773" y="3395554"/>
              <a:ext cx="606554" cy="606554"/>
            </a:xfrm>
            <a:prstGeom prst="roundRect">
              <a:avLst>
                <a:gd name="adj" fmla="val 9869"/>
              </a:avLst>
            </a:prstGeom>
            <a:noFill/>
            <a:ln w="19050">
              <a:solidFill>
                <a:srgbClr val="F2F2F2">
                  <a:alpha val="4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00306AA3-B550-4D44-9226-C55E2DCD0DB4}"/>
                </a:ext>
              </a:extLst>
            </p:cNvPr>
            <p:cNvSpPr/>
            <p:nvPr userDrawn="1"/>
          </p:nvSpPr>
          <p:spPr>
            <a:xfrm>
              <a:off x="4368731" y="1481069"/>
              <a:ext cx="384624" cy="384624"/>
            </a:xfrm>
            <a:prstGeom prst="roundRect">
              <a:avLst>
                <a:gd name="adj" fmla="val 9869"/>
              </a:avLst>
            </a:prstGeom>
            <a:noFill/>
            <a:ln w="19050">
              <a:solidFill>
                <a:srgbClr val="F2F2F2">
                  <a:alpha val="4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32FCCBD5-33BE-464E-A87E-AAEFF3A5D0C7}"/>
                </a:ext>
              </a:extLst>
            </p:cNvPr>
            <p:cNvSpPr/>
            <p:nvPr userDrawn="1"/>
          </p:nvSpPr>
          <p:spPr>
            <a:xfrm>
              <a:off x="554645" y="-265649"/>
              <a:ext cx="1311798" cy="1311798"/>
            </a:xfrm>
            <a:prstGeom prst="roundRect">
              <a:avLst>
                <a:gd name="adj" fmla="val 9869"/>
              </a:avLst>
            </a:prstGeom>
            <a:noFill/>
            <a:ln w="19050">
              <a:solidFill>
                <a:srgbClr val="FFFFFF">
                  <a:alpha val="18824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CFD4DF64-5001-4647-A690-E450AE59F37D}"/>
                </a:ext>
              </a:extLst>
            </p:cNvPr>
            <p:cNvSpPr/>
            <p:nvPr userDrawn="1"/>
          </p:nvSpPr>
          <p:spPr>
            <a:xfrm>
              <a:off x="-224263" y="2318415"/>
              <a:ext cx="592307" cy="592307"/>
            </a:xfrm>
            <a:prstGeom prst="roundRect">
              <a:avLst>
                <a:gd name="adj" fmla="val 9869"/>
              </a:avLst>
            </a:prstGeom>
            <a:solidFill>
              <a:srgbClr val="FFFFFF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D1474237-DA7B-4DD4-AC8A-3CC3210C6202}"/>
                </a:ext>
              </a:extLst>
            </p:cNvPr>
            <p:cNvSpPr/>
            <p:nvPr userDrawn="1"/>
          </p:nvSpPr>
          <p:spPr>
            <a:xfrm>
              <a:off x="1699975" y="2687713"/>
              <a:ext cx="633042" cy="633042"/>
            </a:xfrm>
            <a:prstGeom prst="roundRect">
              <a:avLst>
                <a:gd name="adj" fmla="val 9869"/>
              </a:avLst>
            </a:prstGeom>
            <a:solidFill>
              <a:srgbClr val="FFFFFF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F4CADFA5-5A7A-4AC2-9845-6E6B42475C15}"/>
                </a:ext>
              </a:extLst>
            </p:cNvPr>
            <p:cNvSpPr/>
            <p:nvPr userDrawn="1"/>
          </p:nvSpPr>
          <p:spPr>
            <a:xfrm>
              <a:off x="2893998" y="4364190"/>
              <a:ext cx="735479" cy="735479"/>
            </a:xfrm>
            <a:prstGeom prst="roundRect">
              <a:avLst>
                <a:gd name="adj" fmla="val 9869"/>
              </a:avLst>
            </a:prstGeom>
            <a:solidFill>
              <a:srgbClr val="FFFFFF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D281442B-74EE-4325-AEE6-79A8A1368983}"/>
                </a:ext>
              </a:extLst>
            </p:cNvPr>
            <p:cNvSpPr/>
            <p:nvPr userDrawn="1"/>
          </p:nvSpPr>
          <p:spPr>
            <a:xfrm>
              <a:off x="3344190" y="4013081"/>
              <a:ext cx="621320" cy="621320"/>
            </a:xfrm>
            <a:prstGeom prst="roundRect">
              <a:avLst>
                <a:gd name="adj" fmla="val 9869"/>
              </a:avLst>
            </a:prstGeom>
            <a:noFill/>
            <a:ln w="19050">
              <a:solidFill>
                <a:srgbClr val="FFFFFF">
                  <a:alpha val="2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CE1C62E5-0DE9-4C97-B5C2-AA86B836D82F}"/>
                </a:ext>
              </a:extLst>
            </p:cNvPr>
            <p:cNvSpPr/>
            <p:nvPr userDrawn="1"/>
          </p:nvSpPr>
          <p:spPr>
            <a:xfrm>
              <a:off x="4602496" y="3662024"/>
              <a:ext cx="507083" cy="507083"/>
            </a:xfrm>
            <a:prstGeom prst="roundRect">
              <a:avLst>
                <a:gd name="adj" fmla="val 9869"/>
              </a:avLst>
            </a:prstGeom>
            <a:solidFill>
              <a:srgbClr val="FFFFFF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CBD66275-4F93-4DEE-8751-9812F66CD89E}"/>
                </a:ext>
              </a:extLst>
            </p:cNvPr>
            <p:cNvSpPr/>
            <p:nvPr userDrawn="1"/>
          </p:nvSpPr>
          <p:spPr>
            <a:xfrm>
              <a:off x="3810401" y="936738"/>
              <a:ext cx="725416" cy="725416"/>
            </a:xfrm>
            <a:prstGeom prst="roundRect">
              <a:avLst>
                <a:gd name="adj" fmla="val 9869"/>
              </a:avLst>
            </a:prstGeom>
            <a:solidFill>
              <a:srgbClr val="FFFFFF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39636F24-C4A0-4053-AA41-201E9CEB4466}"/>
                </a:ext>
              </a:extLst>
            </p:cNvPr>
            <p:cNvSpPr/>
            <p:nvPr userDrawn="1"/>
          </p:nvSpPr>
          <p:spPr>
            <a:xfrm>
              <a:off x="1612902" y="660446"/>
              <a:ext cx="507083" cy="507083"/>
            </a:xfrm>
            <a:prstGeom prst="roundRect">
              <a:avLst>
                <a:gd name="adj" fmla="val 9869"/>
              </a:avLst>
            </a:prstGeom>
            <a:solidFill>
              <a:srgbClr val="FFFFFF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0B87D063-CAEE-4226-8717-4253B932443C}"/>
                </a:ext>
              </a:extLst>
            </p:cNvPr>
            <p:cNvSpPr/>
            <p:nvPr userDrawn="1"/>
          </p:nvSpPr>
          <p:spPr>
            <a:xfrm>
              <a:off x="3899015" y="5099669"/>
              <a:ext cx="1311798" cy="1311798"/>
            </a:xfrm>
            <a:prstGeom prst="roundRect">
              <a:avLst>
                <a:gd name="adj" fmla="val 9869"/>
              </a:avLst>
            </a:prstGeom>
            <a:noFill/>
            <a:ln w="19050">
              <a:solidFill>
                <a:srgbClr val="FFFFFF">
                  <a:alpha val="18824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D7522970-AA76-4EF0-AE9A-2D452D6FC86C}"/>
                </a:ext>
              </a:extLst>
            </p:cNvPr>
            <p:cNvSpPr/>
            <p:nvPr userDrawn="1"/>
          </p:nvSpPr>
          <p:spPr>
            <a:xfrm>
              <a:off x="194582" y="804821"/>
              <a:ext cx="725416" cy="725416"/>
            </a:xfrm>
            <a:prstGeom prst="roundRect">
              <a:avLst>
                <a:gd name="adj" fmla="val 9869"/>
              </a:avLst>
            </a:prstGeom>
            <a:solidFill>
              <a:srgbClr val="FFFFFF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EB26D0E-4DDB-46AB-BD3A-65388025853B}"/>
              </a:ext>
            </a:extLst>
          </p:cNvPr>
          <p:cNvGrpSpPr/>
          <p:nvPr/>
        </p:nvGrpSpPr>
        <p:grpSpPr>
          <a:xfrm>
            <a:off x="9007996" y="2636166"/>
            <a:ext cx="5968803" cy="6677116"/>
            <a:chOff x="-757990" y="-265649"/>
            <a:chExt cx="5968803" cy="6677116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B22BE3DC-CB43-4309-8CA5-40531A504B69}"/>
                </a:ext>
              </a:extLst>
            </p:cNvPr>
            <p:cNvSpPr/>
            <p:nvPr userDrawn="1"/>
          </p:nvSpPr>
          <p:spPr>
            <a:xfrm>
              <a:off x="1433621" y="3004234"/>
              <a:ext cx="1271008" cy="1271008"/>
            </a:xfrm>
            <a:prstGeom prst="roundRect">
              <a:avLst>
                <a:gd name="adj" fmla="val 9869"/>
              </a:avLst>
            </a:prstGeom>
            <a:noFill/>
            <a:ln w="19050">
              <a:solidFill>
                <a:srgbClr val="FFFFFF">
                  <a:alpha val="2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B03A55B2-F7C9-45B2-AA06-119D9DF9C5FB}"/>
                </a:ext>
              </a:extLst>
            </p:cNvPr>
            <p:cNvSpPr/>
            <p:nvPr userDrawn="1"/>
          </p:nvSpPr>
          <p:spPr>
            <a:xfrm>
              <a:off x="554645" y="-265649"/>
              <a:ext cx="1311798" cy="1311798"/>
            </a:xfrm>
            <a:prstGeom prst="roundRect">
              <a:avLst>
                <a:gd name="adj" fmla="val 9869"/>
              </a:avLst>
            </a:prstGeom>
            <a:noFill/>
            <a:ln w="19050">
              <a:solidFill>
                <a:srgbClr val="FFFFFF">
                  <a:alpha val="18824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3B7EE598-0E7D-4B8C-8B20-A1887D0A2AD3}"/>
                </a:ext>
              </a:extLst>
            </p:cNvPr>
            <p:cNvSpPr/>
            <p:nvPr userDrawn="1"/>
          </p:nvSpPr>
          <p:spPr>
            <a:xfrm>
              <a:off x="-757990" y="2122384"/>
              <a:ext cx="1032243" cy="950748"/>
            </a:xfrm>
            <a:prstGeom prst="roundRect">
              <a:avLst>
                <a:gd name="adj" fmla="val 9869"/>
              </a:avLst>
            </a:prstGeom>
            <a:solidFill>
              <a:srgbClr val="FFFFFF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34D7E8BC-2F7A-4BF4-812A-CCAD63C2A864}"/>
                </a:ext>
              </a:extLst>
            </p:cNvPr>
            <p:cNvSpPr/>
            <p:nvPr userDrawn="1"/>
          </p:nvSpPr>
          <p:spPr>
            <a:xfrm>
              <a:off x="1699975" y="2687713"/>
              <a:ext cx="633042" cy="633042"/>
            </a:xfrm>
            <a:prstGeom prst="roundRect">
              <a:avLst>
                <a:gd name="adj" fmla="val 9869"/>
              </a:avLst>
            </a:prstGeom>
            <a:solidFill>
              <a:srgbClr val="FFFFFF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43142D20-7CC4-49E6-B46F-A298892B0499}"/>
                </a:ext>
              </a:extLst>
            </p:cNvPr>
            <p:cNvSpPr/>
            <p:nvPr userDrawn="1"/>
          </p:nvSpPr>
          <p:spPr>
            <a:xfrm>
              <a:off x="2893998" y="4364190"/>
              <a:ext cx="735479" cy="735479"/>
            </a:xfrm>
            <a:prstGeom prst="roundRect">
              <a:avLst>
                <a:gd name="adj" fmla="val 9869"/>
              </a:avLst>
            </a:prstGeom>
            <a:solidFill>
              <a:srgbClr val="FFFFFF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4111E6AA-1CAB-448F-9DFE-7F835C7111F0}"/>
                </a:ext>
              </a:extLst>
            </p:cNvPr>
            <p:cNvSpPr/>
            <p:nvPr userDrawn="1"/>
          </p:nvSpPr>
          <p:spPr>
            <a:xfrm>
              <a:off x="3344190" y="4013081"/>
              <a:ext cx="621320" cy="621320"/>
            </a:xfrm>
            <a:prstGeom prst="roundRect">
              <a:avLst>
                <a:gd name="adj" fmla="val 9869"/>
              </a:avLst>
            </a:prstGeom>
            <a:noFill/>
            <a:ln w="19050">
              <a:solidFill>
                <a:srgbClr val="FFFFFF">
                  <a:alpha val="2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7F0C9DC2-CAA6-4815-A31D-E685CACA017A}"/>
                </a:ext>
              </a:extLst>
            </p:cNvPr>
            <p:cNvSpPr/>
            <p:nvPr userDrawn="1"/>
          </p:nvSpPr>
          <p:spPr>
            <a:xfrm>
              <a:off x="4355984" y="3458647"/>
              <a:ext cx="507083" cy="507083"/>
            </a:xfrm>
            <a:prstGeom prst="roundRect">
              <a:avLst>
                <a:gd name="adj" fmla="val 9869"/>
              </a:avLst>
            </a:prstGeom>
            <a:solidFill>
              <a:srgbClr val="FFFFFF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D7E86CDF-0793-4508-AEF8-3B01B0AD2ABA}"/>
                </a:ext>
              </a:extLst>
            </p:cNvPr>
            <p:cNvSpPr/>
            <p:nvPr userDrawn="1"/>
          </p:nvSpPr>
          <p:spPr>
            <a:xfrm>
              <a:off x="3810401" y="936738"/>
              <a:ext cx="725416" cy="725416"/>
            </a:xfrm>
            <a:prstGeom prst="roundRect">
              <a:avLst>
                <a:gd name="adj" fmla="val 9869"/>
              </a:avLst>
            </a:prstGeom>
            <a:solidFill>
              <a:srgbClr val="FFFFFF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891B18D2-7385-4A0F-B9B8-BC505EA8B4A7}"/>
                </a:ext>
              </a:extLst>
            </p:cNvPr>
            <p:cNvSpPr/>
            <p:nvPr userDrawn="1"/>
          </p:nvSpPr>
          <p:spPr>
            <a:xfrm>
              <a:off x="1612902" y="660446"/>
              <a:ext cx="507083" cy="507083"/>
            </a:xfrm>
            <a:prstGeom prst="roundRect">
              <a:avLst>
                <a:gd name="adj" fmla="val 9869"/>
              </a:avLst>
            </a:prstGeom>
            <a:solidFill>
              <a:srgbClr val="FFFFFF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B19EDD43-C1FF-4218-AE40-3DC86F8DC9EA}"/>
                </a:ext>
              </a:extLst>
            </p:cNvPr>
            <p:cNvSpPr/>
            <p:nvPr userDrawn="1"/>
          </p:nvSpPr>
          <p:spPr>
            <a:xfrm>
              <a:off x="3899015" y="5099669"/>
              <a:ext cx="1311798" cy="1311798"/>
            </a:xfrm>
            <a:prstGeom prst="roundRect">
              <a:avLst>
                <a:gd name="adj" fmla="val 9869"/>
              </a:avLst>
            </a:prstGeom>
            <a:noFill/>
            <a:ln w="19050">
              <a:solidFill>
                <a:srgbClr val="FFFFFF">
                  <a:alpha val="18824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D24B3B08-86CB-4FC7-9B1E-79E1E892141A}"/>
                </a:ext>
              </a:extLst>
            </p:cNvPr>
            <p:cNvSpPr/>
            <p:nvPr userDrawn="1"/>
          </p:nvSpPr>
          <p:spPr>
            <a:xfrm>
              <a:off x="194582" y="804821"/>
              <a:ext cx="725416" cy="725416"/>
            </a:xfrm>
            <a:prstGeom prst="roundRect">
              <a:avLst>
                <a:gd name="adj" fmla="val 9869"/>
              </a:avLst>
            </a:prstGeom>
            <a:solidFill>
              <a:srgbClr val="FFFFFF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04888388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B7DF622-ADD8-4ACE-BD14-7D0B8010B0B2}"/>
              </a:ext>
            </a:extLst>
          </p:cNvPr>
          <p:cNvSpPr/>
          <p:nvPr/>
        </p:nvSpPr>
        <p:spPr>
          <a:xfrm>
            <a:off x="-68094" y="-1"/>
            <a:ext cx="12260094" cy="692609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94847" y="350196"/>
            <a:ext cx="5952602" cy="4212279"/>
          </a:xfr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Use this slide to pull out a quote from text. It makes a big impact!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443FA4C-9DEB-42AF-ABB2-0C8D7DD8270F}"/>
              </a:ext>
            </a:extLst>
          </p:cNvPr>
          <p:cNvGrpSpPr/>
          <p:nvPr/>
        </p:nvGrpSpPr>
        <p:grpSpPr>
          <a:xfrm>
            <a:off x="-471913" y="-265649"/>
            <a:ext cx="5682726" cy="6677116"/>
            <a:chOff x="-471913" y="-265649"/>
            <a:chExt cx="5682726" cy="6677116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4E0822AB-24C7-4627-BDE0-20F99085F786}"/>
                </a:ext>
              </a:extLst>
            </p:cNvPr>
            <p:cNvSpPr/>
            <p:nvPr userDrawn="1"/>
          </p:nvSpPr>
          <p:spPr>
            <a:xfrm>
              <a:off x="2450594" y="503236"/>
              <a:ext cx="2385923" cy="2385923"/>
            </a:xfrm>
            <a:prstGeom prst="roundRect">
              <a:avLst>
                <a:gd name="adj" fmla="val 9869"/>
              </a:avLst>
            </a:prstGeom>
            <a:noFill/>
            <a:ln w="19050">
              <a:solidFill>
                <a:srgbClr val="F2F2F2">
                  <a:alpha val="69804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DEF72770-DA63-43D3-8C7C-AFCE4C387A31}"/>
                </a:ext>
              </a:extLst>
            </p:cNvPr>
            <p:cNvSpPr/>
            <p:nvPr userDrawn="1"/>
          </p:nvSpPr>
          <p:spPr>
            <a:xfrm>
              <a:off x="1433621" y="3004234"/>
              <a:ext cx="1271008" cy="1271008"/>
            </a:xfrm>
            <a:prstGeom prst="roundRect">
              <a:avLst>
                <a:gd name="adj" fmla="val 9869"/>
              </a:avLst>
            </a:prstGeom>
            <a:noFill/>
            <a:ln w="19050">
              <a:solidFill>
                <a:srgbClr val="F2F2F2">
                  <a:alpha val="50196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AD8C23D4-790F-4B37-8728-706C17C8FFBE}"/>
                </a:ext>
              </a:extLst>
            </p:cNvPr>
            <p:cNvSpPr/>
            <p:nvPr userDrawn="1"/>
          </p:nvSpPr>
          <p:spPr>
            <a:xfrm>
              <a:off x="3862442" y="3125723"/>
              <a:ext cx="606554" cy="606554"/>
            </a:xfrm>
            <a:prstGeom prst="roundRect">
              <a:avLst>
                <a:gd name="adj" fmla="val 9869"/>
              </a:avLst>
            </a:prstGeom>
            <a:noFill/>
            <a:ln w="19050">
              <a:solidFill>
                <a:srgbClr val="F2F2F2">
                  <a:alpha val="4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B99087A6-E3C8-4A46-A931-3FF2B489FCE9}"/>
                </a:ext>
              </a:extLst>
            </p:cNvPr>
            <p:cNvSpPr/>
            <p:nvPr userDrawn="1"/>
          </p:nvSpPr>
          <p:spPr>
            <a:xfrm>
              <a:off x="4368731" y="1481069"/>
              <a:ext cx="384624" cy="384624"/>
            </a:xfrm>
            <a:prstGeom prst="roundRect">
              <a:avLst>
                <a:gd name="adj" fmla="val 9869"/>
              </a:avLst>
            </a:prstGeom>
            <a:noFill/>
            <a:ln w="19050">
              <a:solidFill>
                <a:srgbClr val="F2F2F2">
                  <a:alpha val="4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7CCEE751-FF4F-497A-9733-5C7B215E1873}"/>
                </a:ext>
              </a:extLst>
            </p:cNvPr>
            <p:cNvSpPr/>
            <p:nvPr userDrawn="1"/>
          </p:nvSpPr>
          <p:spPr>
            <a:xfrm>
              <a:off x="554645" y="-265649"/>
              <a:ext cx="1311798" cy="1311798"/>
            </a:xfrm>
            <a:prstGeom prst="roundRect">
              <a:avLst>
                <a:gd name="adj" fmla="val 9869"/>
              </a:avLst>
            </a:prstGeom>
            <a:noFill/>
            <a:ln w="19050">
              <a:solidFill>
                <a:srgbClr val="FFFFFF">
                  <a:alpha val="18824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0E136E11-DC3E-4D79-84E0-8A7F45B57CBD}"/>
                </a:ext>
              </a:extLst>
            </p:cNvPr>
            <p:cNvSpPr/>
            <p:nvPr userDrawn="1"/>
          </p:nvSpPr>
          <p:spPr>
            <a:xfrm>
              <a:off x="-471913" y="2727990"/>
              <a:ext cx="399777" cy="399777"/>
            </a:xfrm>
            <a:prstGeom prst="roundRect">
              <a:avLst>
                <a:gd name="adj" fmla="val 9869"/>
              </a:avLst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8DB854EF-E80C-4C65-BC62-2DA162A592C6}"/>
                </a:ext>
              </a:extLst>
            </p:cNvPr>
            <p:cNvSpPr/>
            <p:nvPr userDrawn="1"/>
          </p:nvSpPr>
          <p:spPr>
            <a:xfrm>
              <a:off x="-224263" y="2318415"/>
              <a:ext cx="592307" cy="592307"/>
            </a:xfrm>
            <a:prstGeom prst="roundRect">
              <a:avLst>
                <a:gd name="adj" fmla="val 9869"/>
              </a:avLst>
            </a:prstGeom>
            <a:solidFill>
              <a:srgbClr val="FFFFFF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7A3B932B-5B1F-45F0-ADF1-4E984078B698}"/>
                </a:ext>
              </a:extLst>
            </p:cNvPr>
            <p:cNvSpPr/>
            <p:nvPr userDrawn="1"/>
          </p:nvSpPr>
          <p:spPr>
            <a:xfrm>
              <a:off x="1699975" y="2687713"/>
              <a:ext cx="633042" cy="633042"/>
            </a:xfrm>
            <a:prstGeom prst="roundRect">
              <a:avLst>
                <a:gd name="adj" fmla="val 9869"/>
              </a:avLst>
            </a:prstGeom>
            <a:solidFill>
              <a:srgbClr val="FFFFFF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30A3A591-AE6B-4B02-8CB4-C8FAEE346FE2}"/>
                </a:ext>
              </a:extLst>
            </p:cNvPr>
            <p:cNvSpPr/>
            <p:nvPr userDrawn="1"/>
          </p:nvSpPr>
          <p:spPr>
            <a:xfrm>
              <a:off x="2893998" y="4364190"/>
              <a:ext cx="735479" cy="735479"/>
            </a:xfrm>
            <a:prstGeom prst="roundRect">
              <a:avLst>
                <a:gd name="adj" fmla="val 9869"/>
              </a:avLst>
            </a:prstGeom>
            <a:solidFill>
              <a:srgbClr val="FFFFFF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81019A04-8AE2-4CA4-8FBF-B55CA73B0B59}"/>
                </a:ext>
              </a:extLst>
            </p:cNvPr>
            <p:cNvSpPr/>
            <p:nvPr userDrawn="1"/>
          </p:nvSpPr>
          <p:spPr>
            <a:xfrm>
              <a:off x="3344190" y="4013081"/>
              <a:ext cx="621320" cy="621320"/>
            </a:xfrm>
            <a:prstGeom prst="roundRect">
              <a:avLst>
                <a:gd name="adj" fmla="val 9869"/>
              </a:avLst>
            </a:prstGeom>
            <a:noFill/>
            <a:ln w="19050">
              <a:solidFill>
                <a:srgbClr val="F2F2F2">
                  <a:alpha val="69804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F069F16D-A6A1-414A-A74F-BEF8B1945676}"/>
                </a:ext>
              </a:extLst>
            </p:cNvPr>
            <p:cNvSpPr/>
            <p:nvPr userDrawn="1"/>
          </p:nvSpPr>
          <p:spPr>
            <a:xfrm>
              <a:off x="4355984" y="3458647"/>
              <a:ext cx="507083" cy="507083"/>
            </a:xfrm>
            <a:prstGeom prst="roundRect">
              <a:avLst>
                <a:gd name="adj" fmla="val 9869"/>
              </a:avLst>
            </a:prstGeom>
            <a:solidFill>
              <a:srgbClr val="FFFFFF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23A2C8DA-E339-41B1-A258-8EF6952EF2EC}"/>
                </a:ext>
              </a:extLst>
            </p:cNvPr>
            <p:cNvSpPr/>
            <p:nvPr userDrawn="1"/>
          </p:nvSpPr>
          <p:spPr>
            <a:xfrm>
              <a:off x="3810401" y="936738"/>
              <a:ext cx="725416" cy="725416"/>
            </a:xfrm>
            <a:prstGeom prst="roundRect">
              <a:avLst>
                <a:gd name="adj" fmla="val 9869"/>
              </a:avLst>
            </a:prstGeom>
            <a:solidFill>
              <a:srgbClr val="FFFFFF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C97CD1E5-7CAA-4645-A8AC-7F52E520A8EF}"/>
                </a:ext>
              </a:extLst>
            </p:cNvPr>
            <p:cNvSpPr/>
            <p:nvPr userDrawn="1"/>
          </p:nvSpPr>
          <p:spPr>
            <a:xfrm>
              <a:off x="1612902" y="660446"/>
              <a:ext cx="507083" cy="507083"/>
            </a:xfrm>
            <a:prstGeom prst="roundRect">
              <a:avLst>
                <a:gd name="adj" fmla="val 9869"/>
              </a:avLst>
            </a:prstGeom>
            <a:solidFill>
              <a:srgbClr val="FFFFFF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CB291836-B85D-4DCC-A0C3-43E092A991F5}"/>
                </a:ext>
              </a:extLst>
            </p:cNvPr>
            <p:cNvSpPr/>
            <p:nvPr userDrawn="1"/>
          </p:nvSpPr>
          <p:spPr>
            <a:xfrm>
              <a:off x="3899015" y="5099669"/>
              <a:ext cx="1311798" cy="1311798"/>
            </a:xfrm>
            <a:prstGeom prst="roundRect">
              <a:avLst>
                <a:gd name="adj" fmla="val 9869"/>
              </a:avLst>
            </a:prstGeom>
            <a:noFill/>
            <a:ln w="19050">
              <a:solidFill>
                <a:srgbClr val="FFFFFF">
                  <a:alpha val="18824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520092B3-8572-4660-8711-60FD907203A1}"/>
                </a:ext>
              </a:extLst>
            </p:cNvPr>
            <p:cNvSpPr/>
            <p:nvPr userDrawn="1"/>
          </p:nvSpPr>
          <p:spPr>
            <a:xfrm>
              <a:off x="194582" y="804821"/>
              <a:ext cx="725416" cy="725416"/>
            </a:xfrm>
            <a:prstGeom prst="roundRect">
              <a:avLst>
                <a:gd name="adj" fmla="val 9869"/>
              </a:avLst>
            </a:prstGeom>
            <a:solidFill>
              <a:srgbClr val="FFFFFF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9EA8F192-8211-44A1-BC5C-9927C4A98595}"/>
              </a:ext>
            </a:extLst>
          </p:cNvPr>
          <p:cNvSpPr/>
          <p:nvPr/>
        </p:nvSpPr>
        <p:spPr>
          <a:xfrm>
            <a:off x="2559347" y="355160"/>
            <a:ext cx="2736647" cy="31547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9900" b="1">
                <a:solidFill>
                  <a:schemeClr val="accent3"/>
                </a:solidFill>
              </a:rPr>
              <a:t>“”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79B0F232-E0C6-4CE5-88D0-15B84342B67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366982" y="4777852"/>
            <a:ext cx="5980468" cy="131179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600" cap="none" baseline="0">
                <a:solidFill>
                  <a:srgbClr val="F8F8F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̶̶  Name of the Author</a:t>
            </a:r>
          </a:p>
        </p:txBody>
      </p:sp>
    </p:spTree>
    <p:extLst>
      <p:ext uri="{BB962C8B-B14F-4D97-AF65-F5344CB8AC3E}">
        <p14:creationId xmlns:p14="http://schemas.microsoft.com/office/powerpoint/2010/main" val="4178358792"/>
      </p:ext>
    </p:extLst>
  </p:cSld>
  <p:clrMapOvr>
    <a:masterClrMapping/>
  </p:clrMapOvr>
  <p:hf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B7DF622-ADD8-4ACE-BD14-7D0B8010B0B2}"/>
              </a:ext>
            </a:extLst>
          </p:cNvPr>
          <p:cNvSpPr/>
          <p:nvPr/>
        </p:nvSpPr>
        <p:spPr>
          <a:xfrm>
            <a:off x="-68094" y="-1"/>
            <a:ext cx="12260094" cy="6926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94847" y="350196"/>
            <a:ext cx="5952602" cy="4212279"/>
          </a:xfr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Use this slide to pull out a quote from text. It makes a big impact!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443FA4C-9DEB-42AF-ABB2-0C8D7DD8270F}"/>
              </a:ext>
            </a:extLst>
          </p:cNvPr>
          <p:cNvGrpSpPr/>
          <p:nvPr/>
        </p:nvGrpSpPr>
        <p:grpSpPr>
          <a:xfrm>
            <a:off x="-471913" y="-265649"/>
            <a:ext cx="5682726" cy="6677116"/>
            <a:chOff x="-471913" y="-265649"/>
            <a:chExt cx="5682726" cy="6677116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4E0822AB-24C7-4627-BDE0-20F99085F786}"/>
                </a:ext>
              </a:extLst>
            </p:cNvPr>
            <p:cNvSpPr/>
            <p:nvPr userDrawn="1"/>
          </p:nvSpPr>
          <p:spPr>
            <a:xfrm>
              <a:off x="2450594" y="503236"/>
              <a:ext cx="2385923" cy="2385923"/>
            </a:xfrm>
            <a:prstGeom prst="roundRect">
              <a:avLst>
                <a:gd name="adj" fmla="val 9869"/>
              </a:avLst>
            </a:prstGeom>
            <a:noFill/>
            <a:ln w="19050">
              <a:solidFill>
                <a:srgbClr val="F2F2F2">
                  <a:alpha val="69804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DEF72770-DA63-43D3-8C7C-AFCE4C387A31}"/>
                </a:ext>
              </a:extLst>
            </p:cNvPr>
            <p:cNvSpPr/>
            <p:nvPr userDrawn="1"/>
          </p:nvSpPr>
          <p:spPr>
            <a:xfrm>
              <a:off x="1433621" y="3004234"/>
              <a:ext cx="1271008" cy="1271008"/>
            </a:xfrm>
            <a:prstGeom prst="roundRect">
              <a:avLst>
                <a:gd name="adj" fmla="val 9869"/>
              </a:avLst>
            </a:prstGeom>
            <a:noFill/>
            <a:ln w="19050">
              <a:solidFill>
                <a:srgbClr val="F2F2F2">
                  <a:alpha val="50196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AD8C23D4-790F-4B37-8728-706C17C8FFBE}"/>
                </a:ext>
              </a:extLst>
            </p:cNvPr>
            <p:cNvSpPr/>
            <p:nvPr userDrawn="1"/>
          </p:nvSpPr>
          <p:spPr>
            <a:xfrm>
              <a:off x="3862442" y="3125723"/>
              <a:ext cx="606554" cy="606554"/>
            </a:xfrm>
            <a:prstGeom prst="roundRect">
              <a:avLst>
                <a:gd name="adj" fmla="val 9869"/>
              </a:avLst>
            </a:prstGeom>
            <a:noFill/>
            <a:ln w="19050">
              <a:solidFill>
                <a:srgbClr val="F2F2F2">
                  <a:alpha val="4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B99087A6-E3C8-4A46-A931-3FF2B489FCE9}"/>
                </a:ext>
              </a:extLst>
            </p:cNvPr>
            <p:cNvSpPr/>
            <p:nvPr userDrawn="1"/>
          </p:nvSpPr>
          <p:spPr>
            <a:xfrm>
              <a:off x="4368731" y="1481069"/>
              <a:ext cx="384624" cy="384624"/>
            </a:xfrm>
            <a:prstGeom prst="roundRect">
              <a:avLst>
                <a:gd name="adj" fmla="val 9869"/>
              </a:avLst>
            </a:prstGeom>
            <a:noFill/>
            <a:ln w="19050">
              <a:solidFill>
                <a:srgbClr val="F2F2F2">
                  <a:alpha val="4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7CCEE751-FF4F-497A-9733-5C7B215E1873}"/>
                </a:ext>
              </a:extLst>
            </p:cNvPr>
            <p:cNvSpPr/>
            <p:nvPr userDrawn="1"/>
          </p:nvSpPr>
          <p:spPr>
            <a:xfrm>
              <a:off x="554645" y="-265649"/>
              <a:ext cx="1311798" cy="1311798"/>
            </a:xfrm>
            <a:prstGeom prst="roundRect">
              <a:avLst>
                <a:gd name="adj" fmla="val 9869"/>
              </a:avLst>
            </a:prstGeom>
            <a:noFill/>
            <a:ln w="19050">
              <a:solidFill>
                <a:srgbClr val="FFFFFF">
                  <a:alpha val="18824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0E136E11-DC3E-4D79-84E0-8A7F45B57CBD}"/>
                </a:ext>
              </a:extLst>
            </p:cNvPr>
            <p:cNvSpPr/>
            <p:nvPr userDrawn="1"/>
          </p:nvSpPr>
          <p:spPr>
            <a:xfrm>
              <a:off x="-471913" y="2727990"/>
              <a:ext cx="399777" cy="399777"/>
            </a:xfrm>
            <a:prstGeom prst="roundRect">
              <a:avLst>
                <a:gd name="adj" fmla="val 9869"/>
              </a:avLst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8DB854EF-E80C-4C65-BC62-2DA162A592C6}"/>
                </a:ext>
              </a:extLst>
            </p:cNvPr>
            <p:cNvSpPr/>
            <p:nvPr userDrawn="1"/>
          </p:nvSpPr>
          <p:spPr>
            <a:xfrm>
              <a:off x="-224263" y="2318415"/>
              <a:ext cx="592307" cy="592307"/>
            </a:xfrm>
            <a:prstGeom prst="roundRect">
              <a:avLst>
                <a:gd name="adj" fmla="val 9869"/>
              </a:avLst>
            </a:prstGeom>
            <a:solidFill>
              <a:srgbClr val="FFFFFF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7A3B932B-5B1F-45F0-ADF1-4E984078B698}"/>
                </a:ext>
              </a:extLst>
            </p:cNvPr>
            <p:cNvSpPr/>
            <p:nvPr userDrawn="1"/>
          </p:nvSpPr>
          <p:spPr>
            <a:xfrm>
              <a:off x="1699975" y="2687713"/>
              <a:ext cx="633042" cy="633042"/>
            </a:xfrm>
            <a:prstGeom prst="roundRect">
              <a:avLst>
                <a:gd name="adj" fmla="val 9869"/>
              </a:avLst>
            </a:prstGeom>
            <a:solidFill>
              <a:srgbClr val="FFFFFF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30A3A591-AE6B-4B02-8CB4-C8FAEE346FE2}"/>
                </a:ext>
              </a:extLst>
            </p:cNvPr>
            <p:cNvSpPr/>
            <p:nvPr userDrawn="1"/>
          </p:nvSpPr>
          <p:spPr>
            <a:xfrm>
              <a:off x="2893998" y="4364190"/>
              <a:ext cx="735479" cy="735479"/>
            </a:xfrm>
            <a:prstGeom prst="roundRect">
              <a:avLst>
                <a:gd name="adj" fmla="val 9869"/>
              </a:avLst>
            </a:prstGeom>
            <a:solidFill>
              <a:srgbClr val="FFFFFF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81019A04-8AE2-4CA4-8FBF-B55CA73B0B59}"/>
                </a:ext>
              </a:extLst>
            </p:cNvPr>
            <p:cNvSpPr/>
            <p:nvPr userDrawn="1"/>
          </p:nvSpPr>
          <p:spPr>
            <a:xfrm>
              <a:off x="3344190" y="4013081"/>
              <a:ext cx="621320" cy="621320"/>
            </a:xfrm>
            <a:prstGeom prst="roundRect">
              <a:avLst>
                <a:gd name="adj" fmla="val 9869"/>
              </a:avLst>
            </a:prstGeom>
            <a:noFill/>
            <a:ln w="19050">
              <a:solidFill>
                <a:srgbClr val="F2F2F2">
                  <a:alpha val="69804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F069F16D-A6A1-414A-A74F-BEF8B1945676}"/>
                </a:ext>
              </a:extLst>
            </p:cNvPr>
            <p:cNvSpPr/>
            <p:nvPr userDrawn="1"/>
          </p:nvSpPr>
          <p:spPr>
            <a:xfrm>
              <a:off x="4355984" y="3458647"/>
              <a:ext cx="507083" cy="507083"/>
            </a:xfrm>
            <a:prstGeom prst="roundRect">
              <a:avLst>
                <a:gd name="adj" fmla="val 9869"/>
              </a:avLst>
            </a:prstGeom>
            <a:solidFill>
              <a:srgbClr val="FFFFFF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23A2C8DA-E339-41B1-A258-8EF6952EF2EC}"/>
                </a:ext>
              </a:extLst>
            </p:cNvPr>
            <p:cNvSpPr/>
            <p:nvPr userDrawn="1"/>
          </p:nvSpPr>
          <p:spPr>
            <a:xfrm>
              <a:off x="3810401" y="936738"/>
              <a:ext cx="725416" cy="725416"/>
            </a:xfrm>
            <a:prstGeom prst="roundRect">
              <a:avLst>
                <a:gd name="adj" fmla="val 9869"/>
              </a:avLst>
            </a:prstGeom>
            <a:solidFill>
              <a:srgbClr val="FFFFFF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C97CD1E5-7CAA-4645-A8AC-7F52E520A8EF}"/>
                </a:ext>
              </a:extLst>
            </p:cNvPr>
            <p:cNvSpPr/>
            <p:nvPr userDrawn="1"/>
          </p:nvSpPr>
          <p:spPr>
            <a:xfrm>
              <a:off x="1612902" y="660446"/>
              <a:ext cx="507083" cy="507083"/>
            </a:xfrm>
            <a:prstGeom prst="roundRect">
              <a:avLst>
                <a:gd name="adj" fmla="val 9869"/>
              </a:avLst>
            </a:prstGeom>
            <a:solidFill>
              <a:srgbClr val="FFFFFF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CB291836-B85D-4DCC-A0C3-43E092A991F5}"/>
                </a:ext>
              </a:extLst>
            </p:cNvPr>
            <p:cNvSpPr/>
            <p:nvPr userDrawn="1"/>
          </p:nvSpPr>
          <p:spPr>
            <a:xfrm>
              <a:off x="3899015" y="5099669"/>
              <a:ext cx="1311798" cy="1311798"/>
            </a:xfrm>
            <a:prstGeom prst="roundRect">
              <a:avLst>
                <a:gd name="adj" fmla="val 9869"/>
              </a:avLst>
            </a:prstGeom>
            <a:noFill/>
            <a:ln w="19050">
              <a:solidFill>
                <a:srgbClr val="FFFFFF">
                  <a:alpha val="18824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520092B3-8572-4660-8711-60FD907203A1}"/>
                </a:ext>
              </a:extLst>
            </p:cNvPr>
            <p:cNvSpPr/>
            <p:nvPr userDrawn="1"/>
          </p:nvSpPr>
          <p:spPr>
            <a:xfrm>
              <a:off x="194582" y="804821"/>
              <a:ext cx="725416" cy="725416"/>
            </a:xfrm>
            <a:prstGeom prst="roundRect">
              <a:avLst>
                <a:gd name="adj" fmla="val 9869"/>
              </a:avLst>
            </a:prstGeom>
            <a:solidFill>
              <a:srgbClr val="FFFFFF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9EA8F192-8211-44A1-BC5C-9927C4A98595}"/>
              </a:ext>
            </a:extLst>
          </p:cNvPr>
          <p:cNvSpPr/>
          <p:nvPr/>
        </p:nvSpPr>
        <p:spPr>
          <a:xfrm>
            <a:off x="2559347" y="355160"/>
            <a:ext cx="2736647" cy="31547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9900" b="1">
                <a:solidFill>
                  <a:schemeClr val="accent3"/>
                </a:solidFill>
              </a:rPr>
              <a:t>“”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8A980837-423F-47C7-8A75-01D853972DD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366982" y="4777852"/>
            <a:ext cx="5980468" cy="131179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600" cap="none" baseline="0">
                <a:solidFill>
                  <a:srgbClr val="F8F8F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̶̶  Name of the Author</a:t>
            </a:r>
          </a:p>
        </p:txBody>
      </p:sp>
    </p:spTree>
    <p:extLst>
      <p:ext uri="{BB962C8B-B14F-4D97-AF65-F5344CB8AC3E}">
        <p14:creationId xmlns:p14="http://schemas.microsoft.com/office/powerpoint/2010/main" val="1145817848"/>
      </p:ext>
    </p:extLst>
  </p:cSld>
  <p:clrMapOvr>
    <a:masterClrMapping/>
  </p:clrMapOvr>
  <p:hf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94847" y="350196"/>
            <a:ext cx="5952602" cy="4212279"/>
          </a:xfr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Use this slide to pull out a quote from text. It makes a big impact!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443FA4C-9DEB-42AF-ABB2-0C8D7DD8270F}"/>
              </a:ext>
            </a:extLst>
          </p:cNvPr>
          <p:cNvGrpSpPr/>
          <p:nvPr/>
        </p:nvGrpSpPr>
        <p:grpSpPr>
          <a:xfrm>
            <a:off x="-471913" y="-265649"/>
            <a:ext cx="5682726" cy="6677116"/>
            <a:chOff x="-471913" y="-265649"/>
            <a:chExt cx="5682726" cy="6677116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4E0822AB-24C7-4627-BDE0-20F99085F786}"/>
                </a:ext>
              </a:extLst>
            </p:cNvPr>
            <p:cNvSpPr/>
            <p:nvPr userDrawn="1"/>
          </p:nvSpPr>
          <p:spPr>
            <a:xfrm>
              <a:off x="2450594" y="503236"/>
              <a:ext cx="2385923" cy="2385923"/>
            </a:xfrm>
            <a:prstGeom prst="roundRect">
              <a:avLst>
                <a:gd name="adj" fmla="val 9869"/>
              </a:avLst>
            </a:prstGeom>
            <a:noFill/>
            <a:ln w="19050">
              <a:solidFill>
                <a:srgbClr val="F2F2F2">
                  <a:alpha val="69804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DEF72770-DA63-43D3-8C7C-AFCE4C387A31}"/>
                </a:ext>
              </a:extLst>
            </p:cNvPr>
            <p:cNvSpPr/>
            <p:nvPr userDrawn="1"/>
          </p:nvSpPr>
          <p:spPr>
            <a:xfrm>
              <a:off x="1433621" y="3004234"/>
              <a:ext cx="1271008" cy="1271008"/>
            </a:xfrm>
            <a:prstGeom prst="roundRect">
              <a:avLst>
                <a:gd name="adj" fmla="val 9869"/>
              </a:avLst>
            </a:prstGeom>
            <a:noFill/>
            <a:ln w="19050">
              <a:solidFill>
                <a:srgbClr val="F2F2F2">
                  <a:alpha val="50196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AD8C23D4-790F-4B37-8728-706C17C8FFBE}"/>
                </a:ext>
              </a:extLst>
            </p:cNvPr>
            <p:cNvSpPr/>
            <p:nvPr userDrawn="1"/>
          </p:nvSpPr>
          <p:spPr>
            <a:xfrm>
              <a:off x="3862442" y="3125723"/>
              <a:ext cx="606554" cy="606554"/>
            </a:xfrm>
            <a:prstGeom prst="roundRect">
              <a:avLst>
                <a:gd name="adj" fmla="val 9869"/>
              </a:avLst>
            </a:prstGeom>
            <a:noFill/>
            <a:ln w="19050">
              <a:solidFill>
                <a:srgbClr val="F2F2F2">
                  <a:alpha val="4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B99087A6-E3C8-4A46-A931-3FF2B489FCE9}"/>
                </a:ext>
              </a:extLst>
            </p:cNvPr>
            <p:cNvSpPr/>
            <p:nvPr userDrawn="1"/>
          </p:nvSpPr>
          <p:spPr>
            <a:xfrm>
              <a:off x="4368731" y="1481069"/>
              <a:ext cx="384624" cy="384624"/>
            </a:xfrm>
            <a:prstGeom prst="roundRect">
              <a:avLst>
                <a:gd name="adj" fmla="val 9869"/>
              </a:avLst>
            </a:prstGeom>
            <a:noFill/>
            <a:ln w="19050">
              <a:solidFill>
                <a:srgbClr val="F2F2F2">
                  <a:alpha val="4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7CCEE751-FF4F-497A-9733-5C7B215E1873}"/>
                </a:ext>
              </a:extLst>
            </p:cNvPr>
            <p:cNvSpPr/>
            <p:nvPr userDrawn="1"/>
          </p:nvSpPr>
          <p:spPr>
            <a:xfrm>
              <a:off x="554645" y="-265649"/>
              <a:ext cx="1311798" cy="1311798"/>
            </a:xfrm>
            <a:prstGeom prst="roundRect">
              <a:avLst>
                <a:gd name="adj" fmla="val 9869"/>
              </a:avLst>
            </a:prstGeom>
            <a:noFill/>
            <a:ln w="19050">
              <a:solidFill>
                <a:srgbClr val="FFFFFF">
                  <a:alpha val="18824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0E136E11-DC3E-4D79-84E0-8A7F45B57CBD}"/>
                </a:ext>
              </a:extLst>
            </p:cNvPr>
            <p:cNvSpPr/>
            <p:nvPr userDrawn="1"/>
          </p:nvSpPr>
          <p:spPr>
            <a:xfrm>
              <a:off x="-471913" y="2727990"/>
              <a:ext cx="399777" cy="399777"/>
            </a:xfrm>
            <a:prstGeom prst="roundRect">
              <a:avLst>
                <a:gd name="adj" fmla="val 9869"/>
              </a:avLst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8DB854EF-E80C-4C65-BC62-2DA162A592C6}"/>
                </a:ext>
              </a:extLst>
            </p:cNvPr>
            <p:cNvSpPr/>
            <p:nvPr userDrawn="1"/>
          </p:nvSpPr>
          <p:spPr>
            <a:xfrm>
              <a:off x="-224263" y="2318415"/>
              <a:ext cx="592307" cy="592307"/>
            </a:xfrm>
            <a:prstGeom prst="roundRect">
              <a:avLst>
                <a:gd name="adj" fmla="val 9869"/>
              </a:avLst>
            </a:prstGeom>
            <a:solidFill>
              <a:srgbClr val="FFFFFF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7A3B932B-5B1F-45F0-ADF1-4E984078B698}"/>
                </a:ext>
              </a:extLst>
            </p:cNvPr>
            <p:cNvSpPr/>
            <p:nvPr userDrawn="1"/>
          </p:nvSpPr>
          <p:spPr>
            <a:xfrm>
              <a:off x="1699975" y="2687713"/>
              <a:ext cx="633042" cy="633042"/>
            </a:xfrm>
            <a:prstGeom prst="roundRect">
              <a:avLst>
                <a:gd name="adj" fmla="val 9869"/>
              </a:avLst>
            </a:prstGeom>
            <a:solidFill>
              <a:srgbClr val="FFFFFF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30A3A591-AE6B-4B02-8CB4-C8FAEE346FE2}"/>
                </a:ext>
              </a:extLst>
            </p:cNvPr>
            <p:cNvSpPr/>
            <p:nvPr userDrawn="1"/>
          </p:nvSpPr>
          <p:spPr>
            <a:xfrm>
              <a:off x="2893998" y="4364190"/>
              <a:ext cx="735479" cy="735479"/>
            </a:xfrm>
            <a:prstGeom prst="roundRect">
              <a:avLst>
                <a:gd name="adj" fmla="val 9869"/>
              </a:avLst>
            </a:prstGeom>
            <a:solidFill>
              <a:srgbClr val="FFFFFF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81019A04-8AE2-4CA4-8FBF-B55CA73B0B59}"/>
                </a:ext>
              </a:extLst>
            </p:cNvPr>
            <p:cNvSpPr/>
            <p:nvPr userDrawn="1"/>
          </p:nvSpPr>
          <p:spPr>
            <a:xfrm>
              <a:off x="3344190" y="4013081"/>
              <a:ext cx="621320" cy="621320"/>
            </a:xfrm>
            <a:prstGeom prst="roundRect">
              <a:avLst>
                <a:gd name="adj" fmla="val 9869"/>
              </a:avLst>
            </a:prstGeom>
            <a:noFill/>
            <a:ln w="19050">
              <a:solidFill>
                <a:srgbClr val="F2F2F2">
                  <a:alpha val="69804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F069F16D-A6A1-414A-A74F-BEF8B1945676}"/>
                </a:ext>
              </a:extLst>
            </p:cNvPr>
            <p:cNvSpPr/>
            <p:nvPr userDrawn="1"/>
          </p:nvSpPr>
          <p:spPr>
            <a:xfrm>
              <a:off x="4355984" y="3458647"/>
              <a:ext cx="507083" cy="507083"/>
            </a:xfrm>
            <a:prstGeom prst="roundRect">
              <a:avLst>
                <a:gd name="adj" fmla="val 9869"/>
              </a:avLst>
            </a:prstGeom>
            <a:solidFill>
              <a:srgbClr val="FFFFFF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23A2C8DA-E339-41B1-A258-8EF6952EF2EC}"/>
                </a:ext>
              </a:extLst>
            </p:cNvPr>
            <p:cNvSpPr/>
            <p:nvPr userDrawn="1"/>
          </p:nvSpPr>
          <p:spPr>
            <a:xfrm>
              <a:off x="3810401" y="936738"/>
              <a:ext cx="725416" cy="725416"/>
            </a:xfrm>
            <a:prstGeom prst="roundRect">
              <a:avLst>
                <a:gd name="adj" fmla="val 9869"/>
              </a:avLst>
            </a:prstGeom>
            <a:solidFill>
              <a:srgbClr val="FFFFFF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C97CD1E5-7CAA-4645-A8AC-7F52E520A8EF}"/>
                </a:ext>
              </a:extLst>
            </p:cNvPr>
            <p:cNvSpPr/>
            <p:nvPr userDrawn="1"/>
          </p:nvSpPr>
          <p:spPr>
            <a:xfrm>
              <a:off x="1612902" y="660446"/>
              <a:ext cx="507083" cy="507083"/>
            </a:xfrm>
            <a:prstGeom prst="roundRect">
              <a:avLst>
                <a:gd name="adj" fmla="val 9869"/>
              </a:avLst>
            </a:prstGeom>
            <a:solidFill>
              <a:srgbClr val="FFFFFF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CB291836-B85D-4DCC-A0C3-43E092A991F5}"/>
                </a:ext>
              </a:extLst>
            </p:cNvPr>
            <p:cNvSpPr/>
            <p:nvPr userDrawn="1"/>
          </p:nvSpPr>
          <p:spPr>
            <a:xfrm>
              <a:off x="3899015" y="5099669"/>
              <a:ext cx="1311798" cy="1311798"/>
            </a:xfrm>
            <a:prstGeom prst="roundRect">
              <a:avLst>
                <a:gd name="adj" fmla="val 9869"/>
              </a:avLst>
            </a:prstGeom>
            <a:noFill/>
            <a:ln w="19050">
              <a:solidFill>
                <a:srgbClr val="FFFFFF">
                  <a:alpha val="18824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520092B3-8572-4660-8711-60FD907203A1}"/>
                </a:ext>
              </a:extLst>
            </p:cNvPr>
            <p:cNvSpPr/>
            <p:nvPr userDrawn="1"/>
          </p:nvSpPr>
          <p:spPr>
            <a:xfrm>
              <a:off x="194582" y="804821"/>
              <a:ext cx="725416" cy="725416"/>
            </a:xfrm>
            <a:prstGeom prst="roundRect">
              <a:avLst>
                <a:gd name="adj" fmla="val 9869"/>
              </a:avLst>
            </a:prstGeom>
            <a:solidFill>
              <a:srgbClr val="FFFFFF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9EA8F192-8211-44A1-BC5C-9927C4A98595}"/>
              </a:ext>
            </a:extLst>
          </p:cNvPr>
          <p:cNvSpPr/>
          <p:nvPr/>
        </p:nvSpPr>
        <p:spPr>
          <a:xfrm>
            <a:off x="2559347" y="355160"/>
            <a:ext cx="2736647" cy="31547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9900" b="1">
                <a:solidFill>
                  <a:schemeClr val="accent3"/>
                </a:solidFill>
              </a:rPr>
              <a:t>“”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308410C0-392B-46B5-BA4A-BDD03EE4818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366982" y="4777852"/>
            <a:ext cx="5980468" cy="131179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600" cap="none" baseline="0">
                <a:solidFill>
                  <a:srgbClr val="F8F8F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̶̶  Name of the Author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63C7F50-58D6-5A3C-43DA-522E11B39067}"/>
              </a:ext>
            </a:extLst>
          </p:cNvPr>
          <p:cNvSpPr/>
          <p:nvPr userDrawn="1"/>
        </p:nvSpPr>
        <p:spPr>
          <a:xfrm>
            <a:off x="0" y="0"/>
            <a:ext cx="12260094" cy="692609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bg1"/>
              </a:solidFill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FC1408B-6A3F-4DD4-8FB8-9C616CE8C284}"/>
              </a:ext>
            </a:extLst>
          </p:cNvPr>
          <p:cNvGrpSpPr/>
          <p:nvPr userDrawn="1"/>
        </p:nvGrpSpPr>
        <p:grpSpPr>
          <a:xfrm>
            <a:off x="-471913" y="-265649"/>
            <a:ext cx="5682726" cy="6677116"/>
            <a:chOff x="-471913" y="-265649"/>
            <a:chExt cx="5682726" cy="6677116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B2EA9EF6-2985-BC31-F631-01D1EB60D0F9}"/>
                </a:ext>
              </a:extLst>
            </p:cNvPr>
            <p:cNvSpPr/>
            <p:nvPr userDrawn="1"/>
          </p:nvSpPr>
          <p:spPr>
            <a:xfrm>
              <a:off x="2450594" y="503236"/>
              <a:ext cx="2385923" cy="2385923"/>
            </a:xfrm>
            <a:prstGeom prst="roundRect">
              <a:avLst>
                <a:gd name="adj" fmla="val 9869"/>
              </a:avLst>
            </a:prstGeom>
            <a:noFill/>
            <a:ln w="19050">
              <a:solidFill>
                <a:srgbClr val="F2F2F2">
                  <a:alpha val="69804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82E7BBC9-5E80-4A78-95F7-AD3652DFFA43}"/>
                </a:ext>
              </a:extLst>
            </p:cNvPr>
            <p:cNvSpPr/>
            <p:nvPr userDrawn="1"/>
          </p:nvSpPr>
          <p:spPr>
            <a:xfrm>
              <a:off x="1433621" y="3004234"/>
              <a:ext cx="1271008" cy="1271008"/>
            </a:xfrm>
            <a:prstGeom prst="roundRect">
              <a:avLst>
                <a:gd name="adj" fmla="val 9869"/>
              </a:avLst>
            </a:prstGeom>
            <a:noFill/>
            <a:ln w="19050">
              <a:solidFill>
                <a:srgbClr val="F2F2F2">
                  <a:alpha val="50196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F3D27520-8CDA-F719-44A6-4560CA7E00F2}"/>
                </a:ext>
              </a:extLst>
            </p:cNvPr>
            <p:cNvSpPr/>
            <p:nvPr userDrawn="1"/>
          </p:nvSpPr>
          <p:spPr>
            <a:xfrm>
              <a:off x="3862442" y="3125723"/>
              <a:ext cx="606554" cy="606554"/>
            </a:xfrm>
            <a:prstGeom prst="roundRect">
              <a:avLst>
                <a:gd name="adj" fmla="val 9869"/>
              </a:avLst>
            </a:prstGeom>
            <a:noFill/>
            <a:ln w="19050">
              <a:solidFill>
                <a:srgbClr val="F2F2F2">
                  <a:alpha val="4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D6FBD53D-940B-DD24-09EE-BA4693734902}"/>
                </a:ext>
              </a:extLst>
            </p:cNvPr>
            <p:cNvSpPr/>
            <p:nvPr userDrawn="1"/>
          </p:nvSpPr>
          <p:spPr>
            <a:xfrm>
              <a:off x="4368731" y="1481069"/>
              <a:ext cx="384624" cy="384624"/>
            </a:xfrm>
            <a:prstGeom prst="roundRect">
              <a:avLst>
                <a:gd name="adj" fmla="val 9869"/>
              </a:avLst>
            </a:prstGeom>
            <a:noFill/>
            <a:ln w="19050">
              <a:solidFill>
                <a:srgbClr val="F2F2F2">
                  <a:alpha val="4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FC3336B2-609A-BF25-CC61-0FCA06BAFC65}"/>
                </a:ext>
              </a:extLst>
            </p:cNvPr>
            <p:cNvSpPr/>
            <p:nvPr userDrawn="1"/>
          </p:nvSpPr>
          <p:spPr>
            <a:xfrm>
              <a:off x="554645" y="-265649"/>
              <a:ext cx="1311798" cy="1311798"/>
            </a:xfrm>
            <a:prstGeom prst="roundRect">
              <a:avLst>
                <a:gd name="adj" fmla="val 9869"/>
              </a:avLst>
            </a:prstGeom>
            <a:noFill/>
            <a:ln w="19050">
              <a:solidFill>
                <a:srgbClr val="FFFFFF">
                  <a:alpha val="18824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645B4B77-545A-587B-D582-4236E6E3DF8E}"/>
                </a:ext>
              </a:extLst>
            </p:cNvPr>
            <p:cNvSpPr/>
            <p:nvPr userDrawn="1"/>
          </p:nvSpPr>
          <p:spPr>
            <a:xfrm>
              <a:off x="-471913" y="2727990"/>
              <a:ext cx="399777" cy="399777"/>
            </a:xfrm>
            <a:prstGeom prst="roundRect">
              <a:avLst>
                <a:gd name="adj" fmla="val 9869"/>
              </a:avLst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6F1F3C65-8DAB-B140-DA4D-E7916472EAC3}"/>
                </a:ext>
              </a:extLst>
            </p:cNvPr>
            <p:cNvSpPr/>
            <p:nvPr userDrawn="1"/>
          </p:nvSpPr>
          <p:spPr>
            <a:xfrm>
              <a:off x="-224263" y="2318415"/>
              <a:ext cx="592307" cy="592307"/>
            </a:xfrm>
            <a:prstGeom prst="roundRect">
              <a:avLst>
                <a:gd name="adj" fmla="val 9869"/>
              </a:avLst>
            </a:prstGeom>
            <a:solidFill>
              <a:srgbClr val="FFFFFF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A0C682CE-D5E2-6668-60CD-E044194E55EB}"/>
                </a:ext>
              </a:extLst>
            </p:cNvPr>
            <p:cNvSpPr/>
            <p:nvPr userDrawn="1"/>
          </p:nvSpPr>
          <p:spPr>
            <a:xfrm>
              <a:off x="1699975" y="2687713"/>
              <a:ext cx="633042" cy="633042"/>
            </a:xfrm>
            <a:prstGeom prst="roundRect">
              <a:avLst>
                <a:gd name="adj" fmla="val 9869"/>
              </a:avLst>
            </a:prstGeom>
            <a:solidFill>
              <a:srgbClr val="FFFFFF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B43CF860-AEFE-F003-8142-046F04934851}"/>
                </a:ext>
              </a:extLst>
            </p:cNvPr>
            <p:cNvSpPr/>
            <p:nvPr userDrawn="1"/>
          </p:nvSpPr>
          <p:spPr>
            <a:xfrm>
              <a:off x="2893998" y="4364190"/>
              <a:ext cx="735479" cy="735479"/>
            </a:xfrm>
            <a:prstGeom prst="roundRect">
              <a:avLst>
                <a:gd name="adj" fmla="val 9869"/>
              </a:avLst>
            </a:prstGeom>
            <a:solidFill>
              <a:srgbClr val="FFFFFF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7A4905F6-5D9F-C9E1-516E-0BD6099583E9}"/>
                </a:ext>
              </a:extLst>
            </p:cNvPr>
            <p:cNvSpPr/>
            <p:nvPr userDrawn="1"/>
          </p:nvSpPr>
          <p:spPr>
            <a:xfrm>
              <a:off x="3344190" y="4013081"/>
              <a:ext cx="621320" cy="621320"/>
            </a:xfrm>
            <a:prstGeom prst="roundRect">
              <a:avLst>
                <a:gd name="adj" fmla="val 9869"/>
              </a:avLst>
            </a:prstGeom>
            <a:noFill/>
            <a:ln w="19050">
              <a:solidFill>
                <a:srgbClr val="F2F2F2">
                  <a:alpha val="69804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5DE9D4C3-27CB-C87B-D051-B5B51A7AE49C}"/>
                </a:ext>
              </a:extLst>
            </p:cNvPr>
            <p:cNvSpPr/>
            <p:nvPr userDrawn="1"/>
          </p:nvSpPr>
          <p:spPr>
            <a:xfrm>
              <a:off x="4355984" y="3458647"/>
              <a:ext cx="507083" cy="507083"/>
            </a:xfrm>
            <a:prstGeom prst="roundRect">
              <a:avLst>
                <a:gd name="adj" fmla="val 9869"/>
              </a:avLst>
            </a:prstGeom>
            <a:solidFill>
              <a:srgbClr val="FFFFFF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1D7CC326-BD2F-15C8-7602-4789980C20AE}"/>
                </a:ext>
              </a:extLst>
            </p:cNvPr>
            <p:cNvSpPr/>
            <p:nvPr userDrawn="1"/>
          </p:nvSpPr>
          <p:spPr>
            <a:xfrm>
              <a:off x="3810401" y="936738"/>
              <a:ext cx="725416" cy="725416"/>
            </a:xfrm>
            <a:prstGeom prst="roundRect">
              <a:avLst>
                <a:gd name="adj" fmla="val 9869"/>
              </a:avLst>
            </a:prstGeom>
            <a:solidFill>
              <a:srgbClr val="FFFFFF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EBD099E8-000B-46EB-1DCC-5563F7C4F9B9}"/>
                </a:ext>
              </a:extLst>
            </p:cNvPr>
            <p:cNvSpPr/>
            <p:nvPr userDrawn="1"/>
          </p:nvSpPr>
          <p:spPr>
            <a:xfrm>
              <a:off x="1612902" y="660446"/>
              <a:ext cx="507083" cy="507083"/>
            </a:xfrm>
            <a:prstGeom prst="roundRect">
              <a:avLst>
                <a:gd name="adj" fmla="val 9869"/>
              </a:avLst>
            </a:prstGeom>
            <a:solidFill>
              <a:srgbClr val="FFFFFF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65E51C33-7F55-A4A4-E854-46087CDABDF2}"/>
                </a:ext>
              </a:extLst>
            </p:cNvPr>
            <p:cNvSpPr/>
            <p:nvPr userDrawn="1"/>
          </p:nvSpPr>
          <p:spPr>
            <a:xfrm>
              <a:off x="3899015" y="5099669"/>
              <a:ext cx="1311798" cy="1311798"/>
            </a:xfrm>
            <a:prstGeom prst="roundRect">
              <a:avLst>
                <a:gd name="adj" fmla="val 9869"/>
              </a:avLst>
            </a:prstGeom>
            <a:noFill/>
            <a:ln w="19050">
              <a:solidFill>
                <a:srgbClr val="FFFFFF">
                  <a:alpha val="18824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F8605FE2-1116-0F7B-33A3-7151CDF1D9BB}"/>
                </a:ext>
              </a:extLst>
            </p:cNvPr>
            <p:cNvSpPr/>
            <p:nvPr userDrawn="1"/>
          </p:nvSpPr>
          <p:spPr>
            <a:xfrm>
              <a:off x="194582" y="804821"/>
              <a:ext cx="725416" cy="725416"/>
            </a:xfrm>
            <a:prstGeom prst="roundRect">
              <a:avLst>
                <a:gd name="adj" fmla="val 9869"/>
              </a:avLst>
            </a:prstGeom>
            <a:solidFill>
              <a:srgbClr val="FFFFFF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96138202-8E67-CFC1-4D47-70D2505D5BC7}"/>
              </a:ext>
            </a:extLst>
          </p:cNvPr>
          <p:cNvSpPr/>
          <p:nvPr userDrawn="1"/>
        </p:nvSpPr>
        <p:spPr>
          <a:xfrm>
            <a:off x="2559347" y="355160"/>
            <a:ext cx="2736647" cy="31547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9900" b="1">
                <a:solidFill>
                  <a:schemeClr val="bg1"/>
                </a:solidFill>
              </a:rPr>
              <a:t>“”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A91542CC-5A0B-4647-DD46-BDBE69D85138}"/>
              </a:ext>
            </a:extLst>
          </p:cNvPr>
          <p:cNvGrpSpPr/>
          <p:nvPr userDrawn="1"/>
        </p:nvGrpSpPr>
        <p:grpSpPr>
          <a:xfrm>
            <a:off x="5820893" y="4640873"/>
            <a:ext cx="5682726" cy="6677116"/>
            <a:chOff x="-471913" y="-265649"/>
            <a:chExt cx="5682726" cy="6677116"/>
          </a:xfrm>
        </p:grpSpPr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id="{97DB01EF-FE4F-3348-2DDC-BDACD786826A}"/>
                </a:ext>
              </a:extLst>
            </p:cNvPr>
            <p:cNvSpPr/>
            <p:nvPr userDrawn="1"/>
          </p:nvSpPr>
          <p:spPr>
            <a:xfrm>
              <a:off x="2450594" y="503236"/>
              <a:ext cx="2385923" cy="2385923"/>
            </a:xfrm>
            <a:prstGeom prst="roundRect">
              <a:avLst>
                <a:gd name="adj" fmla="val 9869"/>
              </a:avLst>
            </a:prstGeom>
            <a:noFill/>
            <a:ln w="19050">
              <a:solidFill>
                <a:srgbClr val="F2F2F2">
                  <a:alpha val="69804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: Rounded Corners 59">
              <a:extLst>
                <a:ext uri="{FF2B5EF4-FFF2-40B4-BE49-F238E27FC236}">
                  <a16:creationId xmlns:a16="http://schemas.microsoft.com/office/drawing/2014/main" id="{8C3C08F9-1712-2ED7-2464-57C890CA5656}"/>
                </a:ext>
              </a:extLst>
            </p:cNvPr>
            <p:cNvSpPr/>
            <p:nvPr userDrawn="1"/>
          </p:nvSpPr>
          <p:spPr>
            <a:xfrm>
              <a:off x="1433621" y="3004234"/>
              <a:ext cx="1271008" cy="1271008"/>
            </a:xfrm>
            <a:prstGeom prst="roundRect">
              <a:avLst>
                <a:gd name="adj" fmla="val 9869"/>
              </a:avLst>
            </a:prstGeom>
            <a:noFill/>
            <a:ln w="19050">
              <a:solidFill>
                <a:srgbClr val="F2F2F2">
                  <a:alpha val="50196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: Rounded Corners 60">
              <a:extLst>
                <a:ext uri="{FF2B5EF4-FFF2-40B4-BE49-F238E27FC236}">
                  <a16:creationId xmlns:a16="http://schemas.microsoft.com/office/drawing/2014/main" id="{1815B1F0-9F9E-81E3-7309-84A02A848E43}"/>
                </a:ext>
              </a:extLst>
            </p:cNvPr>
            <p:cNvSpPr/>
            <p:nvPr userDrawn="1"/>
          </p:nvSpPr>
          <p:spPr>
            <a:xfrm>
              <a:off x="3862442" y="3125723"/>
              <a:ext cx="606554" cy="606554"/>
            </a:xfrm>
            <a:prstGeom prst="roundRect">
              <a:avLst>
                <a:gd name="adj" fmla="val 9869"/>
              </a:avLst>
            </a:prstGeom>
            <a:noFill/>
            <a:ln w="19050">
              <a:solidFill>
                <a:srgbClr val="F2F2F2">
                  <a:alpha val="4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: Rounded Corners 61">
              <a:extLst>
                <a:ext uri="{FF2B5EF4-FFF2-40B4-BE49-F238E27FC236}">
                  <a16:creationId xmlns:a16="http://schemas.microsoft.com/office/drawing/2014/main" id="{E53537C5-67CD-50C6-8DBC-81F2963F1422}"/>
                </a:ext>
              </a:extLst>
            </p:cNvPr>
            <p:cNvSpPr/>
            <p:nvPr userDrawn="1"/>
          </p:nvSpPr>
          <p:spPr>
            <a:xfrm>
              <a:off x="4368731" y="1481069"/>
              <a:ext cx="384624" cy="384624"/>
            </a:xfrm>
            <a:prstGeom prst="roundRect">
              <a:avLst>
                <a:gd name="adj" fmla="val 9869"/>
              </a:avLst>
            </a:prstGeom>
            <a:noFill/>
            <a:ln w="19050">
              <a:solidFill>
                <a:srgbClr val="F2F2F2">
                  <a:alpha val="4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: Rounded Corners 62">
              <a:extLst>
                <a:ext uri="{FF2B5EF4-FFF2-40B4-BE49-F238E27FC236}">
                  <a16:creationId xmlns:a16="http://schemas.microsoft.com/office/drawing/2014/main" id="{EA5F9009-85B3-EC17-1897-30F061F2EF8C}"/>
                </a:ext>
              </a:extLst>
            </p:cNvPr>
            <p:cNvSpPr/>
            <p:nvPr userDrawn="1"/>
          </p:nvSpPr>
          <p:spPr>
            <a:xfrm>
              <a:off x="554645" y="-265649"/>
              <a:ext cx="1311798" cy="1311798"/>
            </a:xfrm>
            <a:prstGeom prst="roundRect">
              <a:avLst>
                <a:gd name="adj" fmla="val 9869"/>
              </a:avLst>
            </a:prstGeom>
            <a:noFill/>
            <a:ln w="19050">
              <a:solidFill>
                <a:srgbClr val="FFFFFF">
                  <a:alpha val="18824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: Rounded Corners 63">
              <a:extLst>
                <a:ext uri="{FF2B5EF4-FFF2-40B4-BE49-F238E27FC236}">
                  <a16:creationId xmlns:a16="http://schemas.microsoft.com/office/drawing/2014/main" id="{ECA632FA-65F1-2895-80E0-5387AFBF259C}"/>
                </a:ext>
              </a:extLst>
            </p:cNvPr>
            <p:cNvSpPr/>
            <p:nvPr userDrawn="1"/>
          </p:nvSpPr>
          <p:spPr>
            <a:xfrm>
              <a:off x="-471913" y="2727990"/>
              <a:ext cx="399777" cy="399777"/>
            </a:xfrm>
            <a:prstGeom prst="roundRect">
              <a:avLst>
                <a:gd name="adj" fmla="val 9869"/>
              </a:avLst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: Rounded Corners 64">
              <a:extLst>
                <a:ext uri="{FF2B5EF4-FFF2-40B4-BE49-F238E27FC236}">
                  <a16:creationId xmlns:a16="http://schemas.microsoft.com/office/drawing/2014/main" id="{23C7D4ED-5339-0048-0BE7-41AE61B824D4}"/>
                </a:ext>
              </a:extLst>
            </p:cNvPr>
            <p:cNvSpPr/>
            <p:nvPr userDrawn="1"/>
          </p:nvSpPr>
          <p:spPr>
            <a:xfrm>
              <a:off x="-224263" y="2318415"/>
              <a:ext cx="592307" cy="592307"/>
            </a:xfrm>
            <a:prstGeom prst="roundRect">
              <a:avLst>
                <a:gd name="adj" fmla="val 9869"/>
              </a:avLst>
            </a:prstGeom>
            <a:solidFill>
              <a:srgbClr val="FFFFFF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: Rounded Corners 65">
              <a:extLst>
                <a:ext uri="{FF2B5EF4-FFF2-40B4-BE49-F238E27FC236}">
                  <a16:creationId xmlns:a16="http://schemas.microsoft.com/office/drawing/2014/main" id="{6AB17B99-0C42-77F7-0F77-50BA31778CA5}"/>
                </a:ext>
              </a:extLst>
            </p:cNvPr>
            <p:cNvSpPr/>
            <p:nvPr userDrawn="1"/>
          </p:nvSpPr>
          <p:spPr>
            <a:xfrm>
              <a:off x="1699975" y="2687713"/>
              <a:ext cx="633042" cy="633042"/>
            </a:xfrm>
            <a:prstGeom prst="roundRect">
              <a:avLst>
                <a:gd name="adj" fmla="val 9869"/>
              </a:avLst>
            </a:prstGeom>
            <a:solidFill>
              <a:srgbClr val="FFFFFF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: Rounded Corners 66">
              <a:extLst>
                <a:ext uri="{FF2B5EF4-FFF2-40B4-BE49-F238E27FC236}">
                  <a16:creationId xmlns:a16="http://schemas.microsoft.com/office/drawing/2014/main" id="{328F4C32-6270-CE1A-BB9C-CBDBCE226DA1}"/>
                </a:ext>
              </a:extLst>
            </p:cNvPr>
            <p:cNvSpPr/>
            <p:nvPr userDrawn="1"/>
          </p:nvSpPr>
          <p:spPr>
            <a:xfrm>
              <a:off x="2893998" y="4364190"/>
              <a:ext cx="735479" cy="735479"/>
            </a:xfrm>
            <a:prstGeom prst="roundRect">
              <a:avLst>
                <a:gd name="adj" fmla="val 9869"/>
              </a:avLst>
            </a:prstGeom>
            <a:solidFill>
              <a:srgbClr val="FFFFFF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: Rounded Corners 67">
              <a:extLst>
                <a:ext uri="{FF2B5EF4-FFF2-40B4-BE49-F238E27FC236}">
                  <a16:creationId xmlns:a16="http://schemas.microsoft.com/office/drawing/2014/main" id="{03D2E3FC-A64B-373D-1DE5-4868D8779C28}"/>
                </a:ext>
              </a:extLst>
            </p:cNvPr>
            <p:cNvSpPr/>
            <p:nvPr userDrawn="1"/>
          </p:nvSpPr>
          <p:spPr>
            <a:xfrm>
              <a:off x="3344190" y="4013081"/>
              <a:ext cx="621320" cy="621320"/>
            </a:xfrm>
            <a:prstGeom prst="roundRect">
              <a:avLst>
                <a:gd name="adj" fmla="val 9869"/>
              </a:avLst>
            </a:prstGeom>
            <a:noFill/>
            <a:ln w="19050">
              <a:solidFill>
                <a:srgbClr val="F2F2F2">
                  <a:alpha val="69804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: Rounded Corners 68">
              <a:extLst>
                <a:ext uri="{FF2B5EF4-FFF2-40B4-BE49-F238E27FC236}">
                  <a16:creationId xmlns:a16="http://schemas.microsoft.com/office/drawing/2014/main" id="{15DB1B98-3A1E-31A3-24FF-1B5EC6F1F28D}"/>
                </a:ext>
              </a:extLst>
            </p:cNvPr>
            <p:cNvSpPr/>
            <p:nvPr userDrawn="1"/>
          </p:nvSpPr>
          <p:spPr>
            <a:xfrm>
              <a:off x="4355984" y="3458647"/>
              <a:ext cx="507083" cy="507083"/>
            </a:xfrm>
            <a:prstGeom prst="roundRect">
              <a:avLst>
                <a:gd name="adj" fmla="val 9869"/>
              </a:avLst>
            </a:prstGeom>
            <a:solidFill>
              <a:srgbClr val="FFFFFF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: Rounded Corners 69">
              <a:extLst>
                <a:ext uri="{FF2B5EF4-FFF2-40B4-BE49-F238E27FC236}">
                  <a16:creationId xmlns:a16="http://schemas.microsoft.com/office/drawing/2014/main" id="{E99FA5FC-2A08-3F00-79D8-E37C917E5611}"/>
                </a:ext>
              </a:extLst>
            </p:cNvPr>
            <p:cNvSpPr/>
            <p:nvPr userDrawn="1"/>
          </p:nvSpPr>
          <p:spPr>
            <a:xfrm>
              <a:off x="3810401" y="936738"/>
              <a:ext cx="725416" cy="725416"/>
            </a:xfrm>
            <a:prstGeom prst="roundRect">
              <a:avLst>
                <a:gd name="adj" fmla="val 9869"/>
              </a:avLst>
            </a:prstGeom>
            <a:solidFill>
              <a:srgbClr val="FFFFFF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: Rounded Corners 70">
              <a:extLst>
                <a:ext uri="{FF2B5EF4-FFF2-40B4-BE49-F238E27FC236}">
                  <a16:creationId xmlns:a16="http://schemas.microsoft.com/office/drawing/2014/main" id="{75222740-7CBA-3BE5-6AE3-97DAB3D15774}"/>
                </a:ext>
              </a:extLst>
            </p:cNvPr>
            <p:cNvSpPr/>
            <p:nvPr userDrawn="1"/>
          </p:nvSpPr>
          <p:spPr>
            <a:xfrm>
              <a:off x="1612902" y="660446"/>
              <a:ext cx="507083" cy="507083"/>
            </a:xfrm>
            <a:prstGeom prst="roundRect">
              <a:avLst>
                <a:gd name="adj" fmla="val 9869"/>
              </a:avLst>
            </a:prstGeom>
            <a:solidFill>
              <a:srgbClr val="FFFFFF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: Rounded Corners 71">
              <a:extLst>
                <a:ext uri="{FF2B5EF4-FFF2-40B4-BE49-F238E27FC236}">
                  <a16:creationId xmlns:a16="http://schemas.microsoft.com/office/drawing/2014/main" id="{471C4A77-DE9D-2100-E7D6-CD9B4E7F5585}"/>
                </a:ext>
              </a:extLst>
            </p:cNvPr>
            <p:cNvSpPr/>
            <p:nvPr userDrawn="1"/>
          </p:nvSpPr>
          <p:spPr>
            <a:xfrm>
              <a:off x="3899015" y="5099669"/>
              <a:ext cx="1311798" cy="1311798"/>
            </a:xfrm>
            <a:prstGeom prst="roundRect">
              <a:avLst>
                <a:gd name="adj" fmla="val 9869"/>
              </a:avLst>
            </a:prstGeom>
            <a:noFill/>
            <a:ln w="19050">
              <a:solidFill>
                <a:srgbClr val="FFFFFF">
                  <a:alpha val="18824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: Rounded Corners 72">
              <a:extLst>
                <a:ext uri="{FF2B5EF4-FFF2-40B4-BE49-F238E27FC236}">
                  <a16:creationId xmlns:a16="http://schemas.microsoft.com/office/drawing/2014/main" id="{1E66B63B-F7DB-0700-C3E9-BEF54B9C3AC4}"/>
                </a:ext>
              </a:extLst>
            </p:cNvPr>
            <p:cNvSpPr/>
            <p:nvPr userDrawn="1"/>
          </p:nvSpPr>
          <p:spPr>
            <a:xfrm>
              <a:off x="194582" y="804821"/>
              <a:ext cx="725416" cy="725416"/>
            </a:xfrm>
            <a:prstGeom prst="roundRect">
              <a:avLst>
                <a:gd name="adj" fmla="val 9869"/>
              </a:avLst>
            </a:prstGeom>
            <a:solidFill>
              <a:srgbClr val="FFFFFF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13647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71853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 with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57199"/>
            <a:ext cx="11449409" cy="1409701"/>
          </a:xfrm>
        </p:spPr>
        <p:txBody>
          <a:bodyPr anchor="ctr"/>
          <a:lstStyle>
            <a:lvl1pPr>
              <a:defRPr sz="3200" b="1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66900"/>
            <a:ext cx="4306199" cy="4002087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Maine CDC Office of Population Health Equity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6B071-BC30-4394-90DC-F96469CFE9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hart Placeholder 7">
            <a:extLst>
              <a:ext uri="{FF2B5EF4-FFF2-40B4-BE49-F238E27FC236}">
                <a16:creationId xmlns:a16="http://schemas.microsoft.com/office/drawing/2014/main" id="{669D88E3-A84B-4408-A8C6-4C378561C41D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5175250" y="1866900"/>
            <a:ext cx="6584950" cy="4002087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algn="ctr">
              <a:defRPr sz="2800">
                <a:solidFill>
                  <a:srgbClr val="C00000"/>
                </a:solidFill>
              </a:defRPr>
            </a:lvl1pPr>
          </a:lstStyle>
          <a:p>
            <a:r>
              <a:rPr lang="en-US"/>
              <a:t>Click here to start making a chart</a:t>
            </a:r>
          </a:p>
        </p:txBody>
      </p:sp>
    </p:spTree>
    <p:extLst>
      <p:ext uri="{BB962C8B-B14F-4D97-AF65-F5344CB8AC3E}">
        <p14:creationId xmlns:p14="http://schemas.microsoft.com/office/powerpoint/2010/main" val="3370068258"/>
      </p:ext>
    </p:extLst>
  </p:cSld>
  <p:clrMapOvr>
    <a:masterClrMapping/>
  </p:clrMapOvr>
  <p:hf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Maine CDC Office of Population Health Equity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6B071-BC30-4394-90DC-F96469CFE9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hart Placeholder 7">
            <a:extLst>
              <a:ext uri="{FF2B5EF4-FFF2-40B4-BE49-F238E27FC236}">
                <a16:creationId xmlns:a16="http://schemas.microsoft.com/office/drawing/2014/main" id="{669D88E3-A84B-4408-A8C6-4C378561C41D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342900" y="531552"/>
            <a:ext cx="11449409" cy="5317980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algn="ctr">
              <a:defRPr sz="2800">
                <a:solidFill>
                  <a:srgbClr val="C00000"/>
                </a:solidFill>
              </a:defRPr>
            </a:lvl1pPr>
          </a:lstStyle>
          <a:p>
            <a:r>
              <a:rPr lang="en-US"/>
              <a:t>Click here to start making a chart</a:t>
            </a:r>
          </a:p>
        </p:txBody>
      </p:sp>
    </p:spTree>
    <p:extLst>
      <p:ext uri="{BB962C8B-B14F-4D97-AF65-F5344CB8AC3E}">
        <p14:creationId xmlns:p14="http://schemas.microsoft.com/office/powerpoint/2010/main" val="2637878611"/>
      </p:ext>
    </p:extLst>
  </p:cSld>
  <p:clrMapOvr>
    <a:masterClrMapping/>
  </p:clrMapOvr>
  <p:hf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9489" y="1370159"/>
            <a:ext cx="8706563" cy="678840"/>
          </a:xfrm>
        </p:spPr>
        <p:txBody>
          <a:bodyPr anchor="b"/>
          <a:lstStyle>
            <a:lvl1pPr>
              <a:defRPr sz="32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5695" y="1370159"/>
            <a:ext cx="2015181" cy="18732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rgbClr val="C0000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19489" y="2175017"/>
            <a:ext cx="8706563" cy="1068387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Maine CDC Office of Population Health Equity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6B071-BC30-4394-90DC-F96469CFE9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74C0DA23-3C51-470E-A2A2-2CD8738418CA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835695" y="3588065"/>
            <a:ext cx="2015181" cy="18732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rgbClr val="C0000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B38BCF90-8107-4D0E-9869-19CA118AB8C6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2919489" y="4392923"/>
            <a:ext cx="8706563" cy="1068387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9062B09-44D3-477D-8C67-D2A529E597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919489" y="3587039"/>
            <a:ext cx="8706563" cy="679450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1" kern="1200" dirty="0" smtClean="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1" kern="1200" dirty="0" smtClean="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5133220"/>
      </p:ext>
    </p:extLst>
  </p:cSld>
  <p:clrMapOvr>
    <a:masterClrMapping/>
  </p:clrMapOvr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">
    <p:bg>
      <p:bgPr>
        <a:solidFill>
          <a:srgbClr val="F6ED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8ACDE3F2-ABB8-4D88-B4C2-998E4D20D0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79" y="0"/>
            <a:ext cx="8528654" cy="6820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E356AD5F-419B-4BFE-A06B-A3B1833C99C1}"/>
              </a:ext>
            </a:extLst>
          </p:cNvPr>
          <p:cNvSpPr/>
          <p:nvPr/>
        </p:nvSpPr>
        <p:spPr>
          <a:xfrm rot="10800000">
            <a:off x="-1" y="6222570"/>
            <a:ext cx="12192000" cy="635430"/>
          </a:xfrm>
          <a:prstGeom prst="rect">
            <a:avLst/>
          </a:prstGeom>
          <a:gradFill flip="none" rotWithShape="1">
            <a:gsLst>
              <a:gs pos="0">
                <a:srgbClr val="FBFBFB"/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50655" y="331340"/>
            <a:ext cx="8259580" cy="2503430"/>
          </a:xfrm>
        </p:spPr>
        <p:txBody>
          <a:bodyPr anchor="b">
            <a:normAutofit/>
          </a:bodyPr>
          <a:lstStyle>
            <a:lvl1pPr algn="l">
              <a:defRPr sz="3600"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50655" y="2922486"/>
            <a:ext cx="8259580" cy="1499438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431557-7C90-4B71-9C47-ED4764EF5FA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50863" y="4586942"/>
            <a:ext cx="8259372" cy="382054"/>
          </a:xfrm>
        </p:spPr>
        <p:txBody>
          <a:bodyPr/>
          <a:lstStyle>
            <a:lvl1pPr>
              <a:defRPr i="1">
                <a:solidFill>
                  <a:schemeClr val="accent3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7FA76DA-B7DC-4251-B8F3-B095793D8AB0}"/>
              </a:ext>
            </a:extLst>
          </p:cNvPr>
          <p:cNvGrpSpPr/>
          <p:nvPr/>
        </p:nvGrpSpPr>
        <p:grpSpPr>
          <a:xfrm>
            <a:off x="2467309" y="56722"/>
            <a:ext cx="5435076" cy="5908231"/>
            <a:chOff x="-224263" y="503236"/>
            <a:chExt cx="5435076" cy="5908231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4279FE31-A63A-434B-8E92-CDB4964408DB}"/>
                </a:ext>
              </a:extLst>
            </p:cNvPr>
            <p:cNvSpPr/>
            <p:nvPr userDrawn="1"/>
          </p:nvSpPr>
          <p:spPr>
            <a:xfrm>
              <a:off x="2812889" y="503236"/>
              <a:ext cx="2023628" cy="2614457"/>
            </a:xfrm>
            <a:prstGeom prst="roundRect">
              <a:avLst>
                <a:gd name="adj" fmla="val 9869"/>
              </a:avLst>
            </a:prstGeom>
            <a:noFill/>
            <a:ln w="19050">
              <a:solidFill>
                <a:srgbClr val="FFFFFF">
                  <a:alpha val="2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5D396A7A-969E-4940-B0E4-00EDBBE538AC}"/>
                </a:ext>
              </a:extLst>
            </p:cNvPr>
            <p:cNvSpPr/>
            <p:nvPr userDrawn="1"/>
          </p:nvSpPr>
          <p:spPr>
            <a:xfrm>
              <a:off x="1433621" y="3004234"/>
              <a:ext cx="1271008" cy="1271008"/>
            </a:xfrm>
            <a:prstGeom prst="roundRect">
              <a:avLst>
                <a:gd name="adj" fmla="val 9869"/>
              </a:avLst>
            </a:prstGeom>
            <a:noFill/>
            <a:ln w="19050">
              <a:solidFill>
                <a:srgbClr val="FFFFFF">
                  <a:alpha val="2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4A8F3989-6C57-4C45-9932-5154CEE2E96F}"/>
                </a:ext>
              </a:extLst>
            </p:cNvPr>
            <p:cNvSpPr/>
            <p:nvPr userDrawn="1"/>
          </p:nvSpPr>
          <p:spPr>
            <a:xfrm>
              <a:off x="4245773" y="3395554"/>
              <a:ext cx="606554" cy="606554"/>
            </a:xfrm>
            <a:prstGeom prst="roundRect">
              <a:avLst>
                <a:gd name="adj" fmla="val 9869"/>
              </a:avLst>
            </a:prstGeom>
            <a:noFill/>
            <a:ln w="19050">
              <a:solidFill>
                <a:srgbClr val="F2F2F2">
                  <a:alpha val="4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8C37B7F4-5FE6-4ABD-A69B-0CD46DB0A3CF}"/>
                </a:ext>
              </a:extLst>
            </p:cNvPr>
            <p:cNvSpPr/>
            <p:nvPr userDrawn="1"/>
          </p:nvSpPr>
          <p:spPr>
            <a:xfrm>
              <a:off x="4368731" y="1481069"/>
              <a:ext cx="384624" cy="384624"/>
            </a:xfrm>
            <a:prstGeom prst="roundRect">
              <a:avLst>
                <a:gd name="adj" fmla="val 9869"/>
              </a:avLst>
            </a:prstGeom>
            <a:noFill/>
            <a:ln w="19050">
              <a:solidFill>
                <a:srgbClr val="F2F2F2">
                  <a:alpha val="4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C693C56C-FC47-41AF-9727-8A42BDEC3ED8}"/>
                </a:ext>
              </a:extLst>
            </p:cNvPr>
            <p:cNvSpPr/>
            <p:nvPr userDrawn="1"/>
          </p:nvSpPr>
          <p:spPr>
            <a:xfrm>
              <a:off x="-224263" y="2318415"/>
              <a:ext cx="592307" cy="592307"/>
            </a:xfrm>
            <a:prstGeom prst="roundRect">
              <a:avLst>
                <a:gd name="adj" fmla="val 9869"/>
              </a:avLst>
            </a:prstGeom>
            <a:solidFill>
              <a:srgbClr val="FFFFFF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98547C5A-711A-42DF-84CC-1CE01EAE6392}"/>
                </a:ext>
              </a:extLst>
            </p:cNvPr>
            <p:cNvSpPr/>
            <p:nvPr userDrawn="1"/>
          </p:nvSpPr>
          <p:spPr>
            <a:xfrm>
              <a:off x="1699975" y="2687713"/>
              <a:ext cx="633042" cy="633042"/>
            </a:xfrm>
            <a:prstGeom prst="roundRect">
              <a:avLst>
                <a:gd name="adj" fmla="val 9869"/>
              </a:avLst>
            </a:prstGeom>
            <a:solidFill>
              <a:srgbClr val="FFFFFF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7C0DA8B1-3361-4107-AE72-E1D0C98A31E8}"/>
                </a:ext>
              </a:extLst>
            </p:cNvPr>
            <p:cNvSpPr/>
            <p:nvPr userDrawn="1"/>
          </p:nvSpPr>
          <p:spPr>
            <a:xfrm>
              <a:off x="2893998" y="4364190"/>
              <a:ext cx="735479" cy="735479"/>
            </a:xfrm>
            <a:prstGeom prst="roundRect">
              <a:avLst>
                <a:gd name="adj" fmla="val 9869"/>
              </a:avLst>
            </a:prstGeom>
            <a:solidFill>
              <a:srgbClr val="FFFFFF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9FB1AA91-5D02-45DD-B763-DD612B4EE6C9}"/>
                </a:ext>
              </a:extLst>
            </p:cNvPr>
            <p:cNvSpPr/>
            <p:nvPr userDrawn="1"/>
          </p:nvSpPr>
          <p:spPr>
            <a:xfrm>
              <a:off x="3344190" y="4013081"/>
              <a:ext cx="621320" cy="621320"/>
            </a:xfrm>
            <a:prstGeom prst="roundRect">
              <a:avLst>
                <a:gd name="adj" fmla="val 9869"/>
              </a:avLst>
            </a:prstGeom>
            <a:noFill/>
            <a:ln w="19050">
              <a:solidFill>
                <a:srgbClr val="FFFFFF">
                  <a:alpha val="2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41693E89-8FE9-429C-A523-07D1F9BE6224}"/>
                </a:ext>
              </a:extLst>
            </p:cNvPr>
            <p:cNvSpPr/>
            <p:nvPr userDrawn="1"/>
          </p:nvSpPr>
          <p:spPr>
            <a:xfrm>
              <a:off x="4602496" y="3662024"/>
              <a:ext cx="507083" cy="507083"/>
            </a:xfrm>
            <a:prstGeom prst="roundRect">
              <a:avLst>
                <a:gd name="adj" fmla="val 9869"/>
              </a:avLst>
            </a:prstGeom>
            <a:solidFill>
              <a:srgbClr val="FFFFFF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983FCCCA-4A3E-43AD-A656-292CE97F5339}"/>
                </a:ext>
              </a:extLst>
            </p:cNvPr>
            <p:cNvSpPr/>
            <p:nvPr userDrawn="1"/>
          </p:nvSpPr>
          <p:spPr>
            <a:xfrm>
              <a:off x="3810401" y="936738"/>
              <a:ext cx="725416" cy="725416"/>
            </a:xfrm>
            <a:prstGeom prst="roundRect">
              <a:avLst>
                <a:gd name="adj" fmla="val 9869"/>
              </a:avLst>
            </a:prstGeom>
            <a:solidFill>
              <a:srgbClr val="FFFFFF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27351A2B-6930-45D6-8068-D9247E48E76B}"/>
                </a:ext>
              </a:extLst>
            </p:cNvPr>
            <p:cNvSpPr/>
            <p:nvPr userDrawn="1"/>
          </p:nvSpPr>
          <p:spPr>
            <a:xfrm>
              <a:off x="1612902" y="660446"/>
              <a:ext cx="507083" cy="507083"/>
            </a:xfrm>
            <a:prstGeom prst="roundRect">
              <a:avLst>
                <a:gd name="adj" fmla="val 9869"/>
              </a:avLst>
            </a:prstGeom>
            <a:solidFill>
              <a:srgbClr val="FFFFFF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46E7870B-5A63-426A-9A68-0683DFD578CB}"/>
                </a:ext>
              </a:extLst>
            </p:cNvPr>
            <p:cNvSpPr/>
            <p:nvPr userDrawn="1"/>
          </p:nvSpPr>
          <p:spPr>
            <a:xfrm>
              <a:off x="3899015" y="5099669"/>
              <a:ext cx="1311798" cy="1311798"/>
            </a:xfrm>
            <a:prstGeom prst="roundRect">
              <a:avLst>
                <a:gd name="adj" fmla="val 9869"/>
              </a:avLst>
            </a:prstGeom>
            <a:noFill/>
            <a:ln w="19050">
              <a:solidFill>
                <a:srgbClr val="FFFFFF">
                  <a:alpha val="18824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FF6F133F-D053-4C6F-925B-5F5C1F40597F}"/>
                </a:ext>
              </a:extLst>
            </p:cNvPr>
            <p:cNvSpPr/>
            <p:nvPr userDrawn="1"/>
          </p:nvSpPr>
          <p:spPr>
            <a:xfrm>
              <a:off x="194582" y="804821"/>
              <a:ext cx="725416" cy="725416"/>
            </a:xfrm>
            <a:prstGeom prst="roundRect">
              <a:avLst>
                <a:gd name="adj" fmla="val 9869"/>
              </a:avLst>
            </a:prstGeom>
            <a:solidFill>
              <a:srgbClr val="FFFFFF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87324767"/>
      </p:ext>
    </p:extLst>
  </p:cSld>
  <p:clrMapOvr>
    <a:masterClrMapping/>
  </p:clrMapOvr>
  <p:hf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Maine CDC Office of Population Health Equity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FFD16-B25A-457E-9C72-CDC3BAF3AC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5431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Maine CDC Office of Population Health Equity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FFD16-B25A-457E-9C72-CDC3BAF3AC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3814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Maine CDC Office of Population Health Equity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FFD16-B25A-457E-9C72-CDC3BAF3A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7041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Maine CDC Office of Population Health Equity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FFD16-B25A-457E-9C72-CDC3BAF3A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1792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Maine CDC Office of Population Health Equity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FFD16-B25A-457E-9C72-CDC3BAF3A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0421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Maine CDC Office of Population Health Equity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FFD16-B25A-457E-9C72-CDC3BAF3A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968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Maine CDC Office of Population Health Equity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6B071-BC30-4394-90DC-F96469CFE9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369508"/>
      </p:ext>
    </p:extLst>
  </p:cSld>
  <p:clrMapOvr>
    <a:masterClrMapping/>
  </p:clrMapOvr>
  <p:hf hd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Maine CDC Office of Population Health Equity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FFD16-B25A-457E-9C72-CDC3BAF3A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4830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Maine CDC Office of Population Health Equity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FFD16-B25A-457E-9C72-CDC3BAF3AC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8116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Maine CDC Office of Population Health Equity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FFD16-B25A-457E-9C72-CDC3BAF3AC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4039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Maine CDC Office of Population Health Equity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FFD16-B25A-457E-9C72-CDC3BAF3AC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7140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Maine CDC Office of Population Health Equity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FFD16-B25A-457E-9C72-CDC3BAF3A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22193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B7DF622-ADD8-4ACE-BD14-7D0B8010B0B2}"/>
              </a:ext>
            </a:extLst>
          </p:cNvPr>
          <p:cNvSpPr/>
          <p:nvPr userDrawn="1"/>
        </p:nvSpPr>
        <p:spPr>
          <a:xfrm>
            <a:off x="-68094" y="-1"/>
            <a:ext cx="12260094" cy="692609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94847" y="350196"/>
            <a:ext cx="5952602" cy="4212279"/>
          </a:xfr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Use this slide to pull out a quote from text. It makes a big impact!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443FA4C-9DEB-42AF-ABB2-0C8D7DD8270F}"/>
              </a:ext>
            </a:extLst>
          </p:cNvPr>
          <p:cNvGrpSpPr/>
          <p:nvPr userDrawn="1"/>
        </p:nvGrpSpPr>
        <p:grpSpPr>
          <a:xfrm>
            <a:off x="-471913" y="-265649"/>
            <a:ext cx="5682726" cy="6677116"/>
            <a:chOff x="-471913" y="-265649"/>
            <a:chExt cx="5682726" cy="6677116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4E0822AB-24C7-4627-BDE0-20F99085F786}"/>
                </a:ext>
              </a:extLst>
            </p:cNvPr>
            <p:cNvSpPr/>
            <p:nvPr userDrawn="1"/>
          </p:nvSpPr>
          <p:spPr>
            <a:xfrm>
              <a:off x="2450594" y="503236"/>
              <a:ext cx="2385923" cy="2385923"/>
            </a:xfrm>
            <a:prstGeom prst="roundRect">
              <a:avLst>
                <a:gd name="adj" fmla="val 9869"/>
              </a:avLst>
            </a:prstGeom>
            <a:noFill/>
            <a:ln w="19050">
              <a:solidFill>
                <a:srgbClr val="F2F2F2">
                  <a:alpha val="69804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DEF72770-DA63-43D3-8C7C-AFCE4C387A31}"/>
                </a:ext>
              </a:extLst>
            </p:cNvPr>
            <p:cNvSpPr/>
            <p:nvPr userDrawn="1"/>
          </p:nvSpPr>
          <p:spPr>
            <a:xfrm>
              <a:off x="1433621" y="3004234"/>
              <a:ext cx="1271008" cy="1271008"/>
            </a:xfrm>
            <a:prstGeom prst="roundRect">
              <a:avLst>
                <a:gd name="adj" fmla="val 9869"/>
              </a:avLst>
            </a:prstGeom>
            <a:noFill/>
            <a:ln w="19050">
              <a:solidFill>
                <a:srgbClr val="F2F2F2">
                  <a:alpha val="50196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AD8C23D4-790F-4B37-8728-706C17C8FFBE}"/>
                </a:ext>
              </a:extLst>
            </p:cNvPr>
            <p:cNvSpPr/>
            <p:nvPr userDrawn="1"/>
          </p:nvSpPr>
          <p:spPr>
            <a:xfrm>
              <a:off x="3862442" y="3125723"/>
              <a:ext cx="606554" cy="606554"/>
            </a:xfrm>
            <a:prstGeom prst="roundRect">
              <a:avLst>
                <a:gd name="adj" fmla="val 9869"/>
              </a:avLst>
            </a:prstGeom>
            <a:noFill/>
            <a:ln w="19050">
              <a:solidFill>
                <a:srgbClr val="F2F2F2">
                  <a:alpha val="4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B99087A6-E3C8-4A46-A931-3FF2B489FCE9}"/>
                </a:ext>
              </a:extLst>
            </p:cNvPr>
            <p:cNvSpPr/>
            <p:nvPr userDrawn="1"/>
          </p:nvSpPr>
          <p:spPr>
            <a:xfrm>
              <a:off x="4368731" y="1481069"/>
              <a:ext cx="384624" cy="384624"/>
            </a:xfrm>
            <a:prstGeom prst="roundRect">
              <a:avLst>
                <a:gd name="adj" fmla="val 9869"/>
              </a:avLst>
            </a:prstGeom>
            <a:noFill/>
            <a:ln w="19050">
              <a:solidFill>
                <a:srgbClr val="F2F2F2">
                  <a:alpha val="4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7CCEE751-FF4F-497A-9733-5C7B215E1873}"/>
                </a:ext>
              </a:extLst>
            </p:cNvPr>
            <p:cNvSpPr/>
            <p:nvPr userDrawn="1"/>
          </p:nvSpPr>
          <p:spPr>
            <a:xfrm>
              <a:off x="554645" y="-265649"/>
              <a:ext cx="1311798" cy="1311798"/>
            </a:xfrm>
            <a:prstGeom prst="roundRect">
              <a:avLst>
                <a:gd name="adj" fmla="val 9869"/>
              </a:avLst>
            </a:prstGeom>
            <a:noFill/>
            <a:ln w="19050">
              <a:solidFill>
                <a:srgbClr val="FFFFFF">
                  <a:alpha val="18824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0E136E11-DC3E-4D79-84E0-8A7F45B57CBD}"/>
                </a:ext>
              </a:extLst>
            </p:cNvPr>
            <p:cNvSpPr/>
            <p:nvPr userDrawn="1"/>
          </p:nvSpPr>
          <p:spPr>
            <a:xfrm>
              <a:off x="-471913" y="2727990"/>
              <a:ext cx="399777" cy="399777"/>
            </a:xfrm>
            <a:prstGeom prst="roundRect">
              <a:avLst>
                <a:gd name="adj" fmla="val 9869"/>
              </a:avLst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8DB854EF-E80C-4C65-BC62-2DA162A592C6}"/>
                </a:ext>
              </a:extLst>
            </p:cNvPr>
            <p:cNvSpPr/>
            <p:nvPr userDrawn="1"/>
          </p:nvSpPr>
          <p:spPr>
            <a:xfrm>
              <a:off x="-224263" y="2318415"/>
              <a:ext cx="592307" cy="592307"/>
            </a:xfrm>
            <a:prstGeom prst="roundRect">
              <a:avLst>
                <a:gd name="adj" fmla="val 9869"/>
              </a:avLst>
            </a:prstGeom>
            <a:solidFill>
              <a:srgbClr val="FFFFFF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7A3B932B-5B1F-45F0-ADF1-4E984078B698}"/>
                </a:ext>
              </a:extLst>
            </p:cNvPr>
            <p:cNvSpPr/>
            <p:nvPr userDrawn="1"/>
          </p:nvSpPr>
          <p:spPr>
            <a:xfrm>
              <a:off x="1699975" y="2687713"/>
              <a:ext cx="633042" cy="633042"/>
            </a:xfrm>
            <a:prstGeom prst="roundRect">
              <a:avLst>
                <a:gd name="adj" fmla="val 9869"/>
              </a:avLst>
            </a:prstGeom>
            <a:solidFill>
              <a:srgbClr val="FFFFFF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30A3A591-AE6B-4B02-8CB4-C8FAEE346FE2}"/>
                </a:ext>
              </a:extLst>
            </p:cNvPr>
            <p:cNvSpPr/>
            <p:nvPr userDrawn="1"/>
          </p:nvSpPr>
          <p:spPr>
            <a:xfrm>
              <a:off x="2893998" y="4364190"/>
              <a:ext cx="735479" cy="735479"/>
            </a:xfrm>
            <a:prstGeom prst="roundRect">
              <a:avLst>
                <a:gd name="adj" fmla="val 9869"/>
              </a:avLst>
            </a:prstGeom>
            <a:solidFill>
              <a:srgbClr val="FFFFFF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81019A04-8AE2-4CA4-8FBF-B55CA73B0B59}"/>
                </a:ext>
              </a:extLst>
            </p:cNvPr>
            <p:cNvSpPr/>
            <p:nvPr userDrawn="1"/>
          </p:nvSpPr>
          <p:spPr>
            <a:xfrm>
              <a:off x="3344190" y="4013081"/>
              <a:ext cx="621320" cy="621320"/>
            </a:xfrm>
            <a:prstGeom prst="roundRect">
              <a:avLst>
                <a:gd name="adj" fmla="val 9869"/>
              </a:avLst>
            </a:prstGeom>
            <a:noFill/>
            <a:ln w="19050">
              <a:solidFill>
                <a:srgbClr val="F2F2F2">
                  <a:alpha val="69804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F069F16D-A6A1-414A-A74F-BEF8B1945676}"/>
                </a:ext>
              </a:extLst>
            </p:cNvPr>
            <p:cNvSpPr/>
            <p:nvPr userDrawn="1"/>
          </p:nvSpPr>
          <p:spPr>
            <a:xfrm>
              <a:off x="4355984" y="3458647"/>
              <a:ext cx="507083" cy="507083"/>
            </a:xfrm>
            <a:prstGeom prst="roundRect">
              <a:avLst>
                <a:gd name="adj" fmla="val 9869"/>
              </a:avLst>
            </a:prstGeom>
            <a:solidFill>
              <a:srgbClr val="FFFFFF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23A2C8DA-E339-41B1-A258-8EF6952EF2EC}"/>
                </a:ext>
              </a:extLst>
            </p:cNvPr>
            <p:cNvSpPr/>
            <p:nvPr userDrawn="1"/>
          </p:nvSpPr>
          <p:spPr>
            <a:xfrm>
              <a:off x="3810401" y="936738"/>
              <a:ext cx="725416" cy="725416"/>
            </a:xfrm>
            <a:prstGeom prst="roundRect">
              <a:avLst>
                <a:gd name="adj" fmla="val 9869"/>
              </a:avLst>
            </a:prstGeom>
            <a:solidFill>
              <a:srgbClr val="FFFFFF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C97CD1E5-7CAA-4645-A8AC-7F52E520A8EF}"/>
                </a:ext>
              </a:extLst>
            </p:cNvPr>
            <p:cNvSpPr/>
            <p:nvPr userDrawn="1"/>
          </p:nvSpPr>
          <p:spPr>
            <a:xfrm>
              <a:off x="1612902" y="660446"/>
              <a:ext cx="507083" cy="507083"/>
            </a:xfrm>
            <a:prstGeom prst="roundRect">
              <a:avLst>
                <a:gd name="adj" fmla="val 9869"/>
              </a:avLst>
            </a:prstGeom>
            <a:solidFill>
              <a:srgbClr val="FFFFFF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CB291836-B85D-4DCC-A0C3-43E092A991F5}"/>
                </a:ext>
              </a:extLst>
            </p:cNvPr>
            <p:cNvSpPr/>
            <p:nvPr userDrawn="1"/>
          </p:nvSpPr>
          <p:spPr>
            <a:xfrm>
              <a:off x="3899015" y="5099669"/>
              <a:ext cx="1311798" cy="1311798"/>
            </a:xfrm>
            <a:prstGeom prst="roundRect">
              <a:avLst>
                <a:gd name="adj" fmla="val 9869"/>
              </a:avLst>
            </a:prstGeom>
            <a:noFill/>
            <a:ln w="19050">
              <a:solidFill>
                <a:srgbClr val="FFFFFF">
                  <a:alpha val="18824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520092B3-8572-4660-8711-60FD907203A1}"/>
                </a:ext>
              </a:extLst>
            </p:cNvPr>
            <p:cNvSpPr/>
            <p:nvPr userDrawn="1"/>
          </p:nvSpPr>
          <p:spPr>
            <a:xfrm>
              <a:off x="194582" y="804821"/>
              <a:ext cx="725416" cy="725416"/>
            </a:xfrm>
            <a:prstGeom prst="roundRect">
              <a:avLst>
                <a:gd name="adj" fmla="val 9869"/>
              </a:avLst>
            </a:prstGeom>
            <a:solidFill>
              <a:srgbClr val="FFFFFF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9EA8F192-8211-44A1-BC5C-9927C4A98595}"/>
              </a:ext>
            </a:extLst>
          </p:cNvPr>
          <p:cNvSpPr/>
          <p:nvPr userDrawn="1"/>
        </p:nvSpPr>
        <p:spPr>
          <a:xfrm>
            <a:off x="2559347" y="355160"/>
            <a:ext cx="2736647" cy="31547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9900" b="1">
                <a:solidFill>
                  <a:schemeClr val="accent3"/>
                </a:solidFill>
              </a:rPr>
              <a:t>“”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79B0F232-E0C6-4CE5-88D0-15B84342B67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366982" y="4777852"/>
            <a:ext cx="5980468" cy="131179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600" cap="none" baseline="0">
                <a:solidFill>
                  <a:srgbClr val="F8F8F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̶̶  Name of the Author</a:t>
            </a:r>
          </a:p>
        </p:txBody>
      </p:sp>
    </p:spTree>
    <p:extLst>
      <p:ext uri="{BB962C8B-B14F-4D97-AF65-F5344CB8AC3E}">
        <p14:creationId xmlns:p14="http://schemas.microsoft.com/office/powerpoint/2010/main" val="371084108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B7DF622-ADD8-4ACE-BD14-7D0B8010B0B2}"/>
              </a:ext>
            </a:extLst>
          </p:cNvPr>
          <p:cNvSpPr/>
          <p:nvPr userDrawn="1"/>
        </p:nvSpPr>
        <p:spPr>
          <a:xfrm>
            <a:off x="-68094" y="-1"/>
            <a:ext cx="12260094" cy="6926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94847" y="350196"/>
            <a:ext cx="5952602" cy="4212279"/>
          </a:xfr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Use this slide to pull out a quote from text. It makes a big impact!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443FA4C-9DEB-42AF-ABB2-0C8D7DD8270F}"/>
              </a:ext>
            </a:extLst>
          </p:cNvPr>
          <p:cNvGrpSpPr/>
          <p:nvPr userDrawn="1"/>
        </p:nvGrpSpPr>
        <p:grpSpPr>
          <a:xfrm>
            <a:off x="-471913" y="-265649"/>
            <a:ext cx="5682726" cy="6677116"/>
            <a:chOff x="-471913" y="-265649"/>
            <a:chExt cx="5682726" cy="6677116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4E0822AB-24C7-4627-BDE0-20F99085F786}"/>
                </a:ext>
              </a:extLst>
            </p:cNvPr>
            <p:cNvSpPr/>
            <p:nvPr userDrawn="1"/>
          </p:nvSpPr>
          <p:spPr>
            <a:xfrm>
              <a:off x="2450594" y="503236"/>
              <a:ext cx="2385923" cy="2385923"/>
            </a:xfrm>
            <a:prstGeom prst="roundRect">
              <a:avLst>
                <a:gd name="adj" fmla="val 9869"/>
              </a:avLst>
            </a:prstGeom>
            <a:noFill/>
            <a:ln w="19050">
              <a:solidFill>
                <a:srgbClr val="F2F2F2">
                  <a:alpha val="69804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DEF72770-DA63-43D3-8C7C-AFCE4C387A31}"/>
                </a:ext>
              </a:extLst>
            </p:cNvPr>
            <p:cNvSpPr/>
            <p:nvPr userDrawn="1"/>
          </p:nvSpPr>
          <p:spPr>
            <a:xfrm>
              <a:off x="1433621" y="3004234"/>
              <a:ext cx="1271008" cy="1271008"/>
            </a:xfrm>
            <a:prstGeom prst="roundRect">
              <a:avLst>
                <a:gd name="adj" fmla="val 9869"/>
              </a:avLst>
            </a:prstGeom>
            <a:noFill/>
            <a:ln w="19050">
              <a:solidFill>
                <a:srgbClr val="F2F2F2">
                  <a:alpha val="50196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AD8C23D4-790F-4B37-8728-706C17C8FFBE}"/>
                </a:ext>
              </a:extLst>
            </p:cNvPr>
            <p:cNvSpPr/>
            <p:nvPr userDrawn="1"/>
          </p:nvSpPr>
          <p:spPr>
            <a:xfrm>
              <a:off x="3862442" y="3125723"/>
              <a:ext cx="606554" cy="606554"/>
            </a:xfrm>
            <a:prstGeom prst="roundRect">
              <a:avLst>
                <a:gd name="adj" fmla="val 9869"/>
              </a:avLst>
            </a:prstGeom>
            <a:noFill/>
            <a:ln w="19050">
              <a:solidFill>
                <a:srgbClr val="F2F2F2">
                  <a:alpha val="4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B99087A6-E3C8-4A46-A931-3FF2B489FCE9}"/>
                </a:ext>
              </a:extLst>
            </p:cNvPr>
            <p:cNvSpPr/>
            <p:nvPr userDrawn="1"/>
          </p:nvSpPr>
          <p:spPr>
            <a:xfrm>
              <a:off x="4368731" y="1481069"/>
              <a:ext cx="384624" cy="384624"/>
            </a:xfrm>
            <a:prstGeom prst="roundRect">
              <a:avLst>
                <a:gd name="adj" fmla="val 9869"/>
              </a:avLst>
            </a:prstGeom>
            <a:noFill/>
            <a:ln w="19050">
              <a:solidFill>
                <a:srgbClr val="F2F2F2">
                  <a:alpha val="4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7CCEE751-FF4F-497A-9733-5C7B215E1873}"/>
                </a:ext>
              </a:extLst>
            </p:cNvPr>
            <p:cNvSpPr/>
            <p:nvPr userDrawn="1"/>
          </p:nvSpPr>
          <p:spPr>
            <a:xfrm>
              <a:off x="554645" y="-265649"/>
              <a:ext cx="1311798" cy="1311798"/>
            </a:xfrm>
            <a:prstGeom prst="roundRect">
              <a:avLst>
                <a:gd name="adj" fmla="val 9869"/>
              </a:avLst>
            </a:prstGeom>
            <a:noFill/>
            <a:ln w="19050">
              <a:solidFill>
                <a:srgbClr val="FFFFFF">
                  <a:alpha val="18824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0E136E11-DC3E-4D79-84E0-8A7F45B57CBD}"/>
                </a:ext>
              </a:extLst>
            </p:cNvPr>
            <p:cNvSpPr/>
            <p:nvPr userDrawn="1"/>
          </p:nvSpPr>
          <p:spPr>
            <a:xfrm>
              <a:off x="-471913" y="2727990"/>
              <a:ext cx="399777" cy="399777"/>
            </a:xfrm>
            <a:prstGeom prst="roundRect">
              <a:avLst>
                <a:gd name="adj" fmla="val 9869"/>
              </a:avLst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8DB854EF-E80C-4C65-BC62-2DA162A592C6}"/>
                </a:ext>
              </a:extLst>
            </p:cNvPr>
            <p:cNvSpPr/>
            <p:nvPr userDrawn="1"/>
          </p:nvSpPr>
          <p:spPr>
            <a:xfrm>
              <a:off x="-224263" y="2318415"/>
              <a:ext cx="592307" cy="592307"/>
            </a:xfrm>
            <a:prstGeom prst="roundRect">
              <a:avLst>
                <a:gd name="adj" fmla="val 9869"/>
              </a:avLst>
            </a:prstGeom>
            <a:solidFill>
              <a:srgbClr val="FFFFFF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7A3B932B-5B1F-45F0-ADF1-4E984078B698}"/>
                </a:ext>
              </a:extLst>
            </p:cNvPr>
            <p:cNvSpPr/>
            <p:nvPr userDrawn="1"/>
          </p:nvSpPr>
          <p:spPr>
            <a:xfrm>
              <a:off x="1699975" y="2687713"/>
              <a:ext cx="633042" cy="633042"/>
            </a:xfrm>
            <a:prstGeom prst="roundRect">
              <a:avLst>
                <a:gd name="adj" fmla="val 9869"/>
              </a:avLst>
            </a:prstGeom>
            <a:solidFill>
              <a:srgbClr val="FFFFFF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30A3A591-AE6B-4B02-8CB4-C8FAEE346FE2}"/>
                </a:ext>
              </a:extLst>
            </p:cNvPr>
            <p:cNvSpPr/>
            <p:nvPr userDrawn="1"/>
          </p:nvSpPr>
          <p:spPr>
            <a:xfrm>
              <a:off x="2893998" y="4364190"/>
              <a:ext cx="735479" cy="735479"/>
            </a:xfrm>
            <a:prstGeom prst="roundRect">
              <a:avLst>
                <a:gd name="adj" fmla="val 9869"/>
              </a:avLst>
            </a:prstGeom>
            <a:solidFill>
              <a:srgbClr val="FFFFFF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81019A04-8AE2-4CA4-8FBF-B55CA73B0B59}"/>
                </a:ext>
              </a:extLst>
            </p:cNvPr>
            <p:cNvSpPr/>
            <p:nvPr userDrawn="1"/>
          </p:nvSpPr>
          <p:spPr>
            <a:xfrm>
              <a:off x="3344190" y="4013081"/>
              <a:ext cx="621320" cy="621320"/>
            </a:xfrm>
            <a:prstGeom prst="roundRect">
              <a:avLst>
                <a:gd name="adj" fmla="val 9869"/>
              </a:avLst>
            </a:prstGeom>
            <a:noFill/>
            <a:ln w="19050">
              <a:solidFill>
                <a:srgbClr val="F2F2F2">
                  <a:alpha val="69804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F069F16D-A6A1-414A-A74F-BEF8B1945676}"/>
                </a:ext>
              </a:extLst>
            </p:cNvPr>
            <p:cNvSpPr/>
            <p:nvPr userDrawn="1"/>
          </p:nvSpPr>
          <p:spPr>
            <a:xfrm>
              <a:off x="4355984" y="3458647"/>
              <a:ext cx="507083" cy="507083"/>
            </a:xfrm>
            <a:prstGeom prst="roundRect">
              <a:avLst>
                <a:gd name="adj" fmla="val 9869"/>
              </a:avLst>
            </a:prstGeom>
            <a:solidFill>
              <a:srgbClr val="FFFFFF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23A2C8DA-E339-41B1-A258-8EF6952EF2EC}"/>
                </a:ext>
              </a:extLst>
            </p:cNvPr>
            <p:cNvSpPr/>
            <p:nvPr userDrawn="1"/>
          </p:nvSpPr>
          <p:spPr>
            <a:xfrm>
              <a:off x="3810401" y="936738"/>
              <a:ext cx="725416" cy="725416"/>
            </a:xfrm>
            <a:prstGeom prst="roundRect">
              <a:avLst>
                <a:gd name="adj" fmla="val 9869"/>
              </a:avLst>
            </a:prstGeom>
            <a:solidFill>
              <a:srgbClr val="FFFFFF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C97CD1E5-7CAA-4645-A8AC-7F52E520A8EF}"/>
                </a:ext>
              </a:extLst>
            </p:cNvPr>
            <p:cNvSpPr/>
            <p:nvPr userDrawn="1"/>
          </p:nvSpPr>
          <p:spPr>
            <a:xfrm>
              <a:off x="1612902" y="660446"/>
              <a:ext cx="507083" cy="507083"/>
            </a:xfrm>
            <a:prstGeom prst="roundRect">
              <a:avLst>
                <a:gd name="adj" fmla="val 9869"/>
              </a:avLst>
            </a:prstGeom>
            <a:solidFill>
              <a:srgbClr val="FFFFFF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CB291836-B85D-4DCC-A0C3-43E092A991F5}"/>
                </a:ext>
              </a:extLst>
            </p:cNvPr>
            <p:cNvSpPr/>
            <p:nvPr userDrawn="1"/>
          </p:nvSpPr>
          <p:spPr>
            <a:xfrm>
              <a:off x="3899015" y="5099669"/>
              <a:ext cx="1311798" cy="1311798"/>
            </a:xfrm>
            <a:prstGeom prst="roundRect">
              <a:avLst>
                <a:gd name="adj" fmla="val 9869"/>
              </a:avLst>
            </a:prstGeom>
            <a:noFill/>
            <a:ln w="19050">
              <a:solidFill>
                <a:srgbClr val="FFFFFF">
                  <a:alpha val="18824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520092B3-8572-4660-8711-60FD907203A1}"/>
                </a:ext>
              </a:extLst>
            </p:cNvPr>
            <p:cNvSpPr/>
            <p:nvPr userDrawn="1"/>
          </p:nvSpPr>
          <p:spPr>
            <a:xfrm>
              <a:off x="194582" y="804821"/>
              <a:ext cx="725416" cy="725416"/>
            </a:xfrm>
            <a:prstGeom prst="roundRect">
              <a:avLst>
                <a:gd name="adj" fmla="val 9869"/>
              </a:avLst>
            </a:prstGeom>
            <a:solidFill>
              <a:srgbClr val="FFFFFF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9EA8F192-8211-44A1-BC5C-9927C4A98595}"/>
              </a:ext>
            </a:extLst>
          </p:cNvPr>
          <p:cNvSpPr/>
          <p:nvPr userDrawn="1"/>
        </p:nvSpPr>
        <p:spPr>
          <a:xfrm>
            <a:off x="2559347" y="355160"/>
            <a:ext cx="2736647" cy="31547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9900" b="1">
                <a:solidFill>
                  <a:schemeClr val="accent3"/>
                </a:solidFill>
              </a:rPr>
              <a:t>“”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8A980837-423F-47C7-8A75-01D853972DD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366982" y="4777852"/>
            <a:ext cx="5980468" cy="131179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600" cap="none" baseline="0">
                <a:solidFill>
                  <a:srgbClr val="F8F8F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̶̶  Name of the Author</a:t>
            </a:r>
          </a:p>
        </p:txBody>
      </p:sp>
    </p:spTree>
    <p:extLst>
      <p:ext uri="{BB962C8B-B14F-4D97-AF65-F5344CB8AC3E}">
        <p14:creationId xmlns:p14="http://schemas.microsoft.com/office/powerpoint/2010/main" val="237638723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B7DF622-ADD8-4ACE-BD14-7D0B8010B0B2}"/>
              </a:ext>
            </a:extLst>
          </p:cNvPr>
          <p:cNvSpPr/>
          <p:nvPr userDrawn="1"/>
        </p:nvSpPr>
        <p:spPr>
          <a:xfrm>
            <a:off x="-68094" y="-1"/>
            <a:ext cx="12260094" cy="692609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94847" y="350196"/>
            <a:ext cx="5952602" cy="4212279"/>
          </a:xfr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Use this slide to pull out a quote from text. It makes a big impact!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443FA4C-9DEB-42AF-ABB2-0C8D7DD8270F}"/>
              </a:ext>
            </a:extLst>
          </p:cNvPr>
          <p:cNvGrpSpPr/>
          <p:nvPr userDrawn="1"/>
        </p:nvGrpSpPr>
        <p:grpSpPr>
          <a:xfrm>
            <a:off x="-471913" y="-265649"/>
            <a:ext cx="5682726" cy="6677116"/>
            <a:chOff x="-471913" y="-265649"/>
            <a:chExt cx="5682726" cy="6677116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4E0822AB-24C7-4627-BDE0-20F99085F786}"/>
                </a:ext>
              </a:extLst>
            </p:cNvPr>
            <p:cNvSpPr/>
            <p:nvPr userDrawn="1"/>
          </p:nvSpPr>
          <p:spPr>
            <a:xfrm>
              <a:off x="2450594" y="503236"/>
              <a:ext cx="2385923" cy="2385923"/>
            </a:xfrm>
            <a:prstGeom prst="roundRect">
              <a:avLst>
                <a:gd name="adj" fmla="val 9869"/>
              </a:avLst>
            </a:prstGeom>
            <a:noFill/>
            <a:ln w="19050">
              <a:solidFill>
                <a:srgbClr val="F2F2F2">
                  <a:alpha val="69804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DEF72770-DA63-43D3-8C7C-AFCE4C387A31}"/>
                </a:ext>
              </a:extLst>
            </p:cNvPr>
            <p:cNvSpPr/>
            <p:nvPr userDrawn="1"/>
          </p:nvSpPr>
          <p:spPr>
            <a:xfrm>
              <a:off x="1433621" y="3004234"/>
              <a:ext cx="1271008" cy="1271008"/>
            </a:xfrm>
            <a:prstGeom prst="roundRect">
              <a:avLst>
                <a:gd name="adj" fmla="val 9869"/>
              </a:avLst>
            </a:prstGeom>
            <a:noFill/>
            <a:ln w="19050">
              <a:solidFill>
                <a:srgbClr val="F2F2F2">
                  <a:alpha val="50196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AD8C23D4-790F-4B37-8728-706C17C8FFBE}"/>
                </a:ext>
              </a:extLst>
            </p:cNvPr>
            <p:cNvSpPr/>
            <p:nvPr userDrawn="1"/>
          </p:nvSpPr>
          <p:spPr>
            <a:xfrm>
              <a:off x="3862442" y="3125723"/>
              <a:ext cx="606554" cy="606554"/>
            </a:xfrm>
            <a:prstGeom prst="roundRect">
              <a:avLst>
                <a:gd name="adj" fmla="val 9869"/>
              </a:avLst>
            </a:prstGeom>
            <a:noFill/>
            <a:ln w="19050">
              <a:solidFill>
                <a:srgbClr val="F2F2F2">
                  <a:alpha val="4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B99087A6-E3C8-4A46-A931-3FF2B489FCE9}"/>
                </a:ext>
              </a:extLst>
            </p:cNvPr>
            <p:cNvSpPr/>
            <p:nvPr userDrawn="1"/>
          </p:nvSpPr>
          <p:spPr>
            <a:xfrm>
              <a:off x="4368731" y="1481069"/>
              <a:ext cx="384624" cy="384624"/>
            </a:xfrm>
            <a:prstGeom prst="roundRect">
              <a:avLst>
                <a:gd name="adj" fmla="val 9869"/>
              </a:avLst>
            </a:prstGeom>
            <a:noFill/>
            <a:ln w="19050">
              <a:solidFill>
                <a:srgbClr val="F2F2F2">
                  <a:alpha val="4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7CCEE751-FF4F-497A-9733-5C7B215E1873}"/>
                </a:ext>
              </a:extLst>
            </p:cNvPr>
            <p:cNvSpPr/>
            <p:nvPr userDrawn="1"/>
          </p:nvSpPr>
          <p:spPr>
            <a:xfrm>
              <a:off x="554645" y="-265649"/>
              <a:ext cx="1311798" cy="1311798"/>
            </a:xfrm>
            <a:prstGeom prst="roundRect">
              <a:avLst>
                <a:gd name="adj" fmla="val 9869"/>
              </a:avLst>
            </a:prstGeom>
            <a:noFill/>
            <a:ln w="19050">
              <a:solidFill>
                <a:srgbClr val="FFFFFF">
                  <a:alpha val="18824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0E136E11-DC3E-4D79-84E0-8A7F45B57CBD}"/>
                </a:ext>
              </a:extLst>
            </p:cNvPr>
            <p:cNvSpPr/>
            <p:nvPr userDrawn="1"/>
          </p:nvSpPr>
          <p:spPr>
            <a:xfrm>
              <a:off x="-471913" y="2727990"/>
              <a:ext cx="399777" cy="399777"/>
            </a:xfrm>
            <a:prstGeom prst="roundRect">
              <a:avLst>
                <a:gd name="adj" fmla="val 9869"/>
              </a:avLst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8DB854EF-E80C-4C65-BC62-2DA162A592C6}"/>
                </a:ext>
              </a:extLst>
            </p:cNvPr>
            <p:cNvSpPr/>
            <p:nvPr userDrawn="1"/>
          </p:nvSpPr>
          <p:spPr>
            <a:xfrm>
              <a:off x="-224263" y="2318415"/>
              <a:ext cx="592307" cy="592307"/>
            </a:xfrm>
            <a:prstGeom prst="roundRect">
              <a:avLst>
                <a:gd name="adj" fmla="val 9869"/>
              </a:avLst>
            </a:prstGeom>
            <a:solidFill>
              <a:srgbClr val="FFFFFF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7A3B932B-5B1F-45F0-ADF1-4E984078B698}"/>
                </a:ext>
              </a:extLst>
            </p:cNvPr>
            <p:cNvSpPr/>
            <p:nvPr userDrawn="1"/>
          </p:nvSpPr>
          <p:spPr>
            <a:xfrm>
              <a:off x="1699975" y="2687713"/>
              <a:ext cx="633042" cy="633042"/>
            </a:xfrm>
            <a:prstGeom prst="roundRect">
              <a:avLst>
                <a:gd name="adj" fmla="val 9869"/>
              </a:avLst>
            </a:prstGeom>
            <a:solidFill>
              <a:srgbClr val="FFFFFF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30A3A591-AE6B-4B02-8CB4-C8FAEE346FE2}"/>
                </a:ext>
              </a:extLst>
            </p:cNvPr>
            <p:cNvSpPr/>
            <p:nvPr userDrawn="1"/>
          </p:nvSpPr>
          <p:spPr>
            <a:xfrm>
              <a:off x="2893998" y="4364190"/>
              <a:ext cx="735479" cy="735479"/>
            </a:xfrm>
            <a:prstGeom prst="roundRect">
              <a:avLst>
                <a:gd name="adj" fmla="val 9869"/>
              </a:avLst>
            </a:prstGeom>
            <a:solidFill>
              <a:srgbClr val="FFFFFF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81019A04-8AE2-4CA4-8FBF-B55CA73B0B59}"/>
                </a:ext>
              </a:extLst>
            </p:cNvPr>
            <p:cNvSpPr/>
            <p:nvPr userDrawn="1"/>
          </p:nvSpPr>
          <p:spPr>
            <a:xfrm>
              <a:off x="3344190" y="4013081"/>
              <a:ext cx="621320" cy="621320"/>
            </a:xfrm>
            <a:prstGeom prst="roundRect">
              <a:avLst>
                <a:gd name="adj" fmla="val 9869"/>
              </a:avLst>
            </a:prstGeom>
            <a:noFill/>
            <a:ln w="19050">
              <a:solidFill>
                <a:srgbClr val="F2F2F2">
                  <a:alpha val="69804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F069F16D-A6A1-414A-A74F-BEF8B1945676}"/>
                </a:ext>
              </a:extLst>
            </p:cNvPr>
            <p:cNvSpPr/>
            <p:nvPr userDrawn="1"/>
          </p:nvSpPr>
          <p:spPr>
            <a:xfrm>
              <a:off x="4355984" y="3458647"/>
              <a:ext cx="507083" cy="507083"/>
            </a:xfrm>
            <a:prstGeom prst="roundRect">
              <a:avLst>
                <a:gd name="adj" fmla="val 9869"/>
              </a:avLst>
            </a:prstGeom>
            <a:solidFill>
              <a:srgbClr val="FFFFFF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23A2C8DA-E339-41B1-A258-8EF6952EF2EC}"/>
                </a:ext>
              </a:extLst>
            </p:cNvPr>
            <p:cNvSpPr/>
            <p:nvPr userDrawn="1"/>
          </p:nvSpPr>
          <p:spPr>
            <a:xfrm>
              <a:off x="3810401" y="936738"/>
              <a:ext cx="725416" cy="725416"/>
            </a:xfrm>
            <a:prstGeom prst="roundRect">
              <a:avLst>
                <a:gd name="adj" fmla="val 9869"/>
              </a:avLst>
            </a:prstGeom>
            <a:solidFill>
              <a:srgbClr val="FFFFFF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C97CD1E5-7CAA-4645-A8AC-7F52E520A8EF}"/>
                </a:ext>
              </a:extLst>
            </p:cNvPr>
            <p:cNvSpPr/>
            <p:nvPr userDrawn="1"/>
          </p:nvSpPr>
          <p:spPr>
            <a:xfrm>
              <a:off x="1612902" y="660446"/>
              <a:ext cx="507083" cy="507083"/>
            </a:xfrm>
            <a:prstGeom prst="roundRect">
              <a:avLst>
                <a:gd name="adj" fmla="val 9869"/>
              </a:avLst>
            </a:prstGeom>
            <a:solidFill>
              <a:srgbClr val="FFFFFF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CB291836-B85D-4DCC-A0C3-43E092A991F5}"/>
                </a:ext>
              </a:extLst>
            </p:cNvPr>
            <p:cNvSpPr/>
            <p:nvPr userDrawn="1"/>
          </p:nvSpPr>
          <p:spPr>
            <a:xfrm>
              <a:off x="3899015" y="5099669"/>
              <a:ext cx="1311798" cy="1311798"/>
            </a:xfrm>
            <a:prstGeom prst="roundRect">
              <a:avLst>
                <a:gd name="adj" fmla="val 9869"/>
              </a:avLst>
            </a:prstGeom>
            <a:noFill/>
            <a:ln w="19050">
              <a:solidFill>
                <a:srgbClr val="FFFFFF">
                  <a:alpha val="18824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520092B3-8572-4660-8711-60FD907203A1}"/>
                </a:ext>
              </a:extLst>
            </p:cNvPr>
            <p:cNvSpPr/>
            <p:nvPr userDrawn="1"/>
          </p:nvSpPr>
          <p:spPr>
            <a:xfrm>
              <a:off x="194582" y="804821"/>
              <a:ext cx="725416" cy="725416"/>
            </a:xfrm>
            <a:prstGeom prst="roundRect">
              <a:avLst>
                <a:gd name="adj" fmla="val 9869"/>
              </a:avLst>
            </a:prstGeom>
            <a:solidFill>
              <a:srgbClr val="FFFFFF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9EA8F192-8211-44A1-BC5C-9927C4A98595}"/>
              </a:ext>
            </a:extLst>
          </p:cNvPr>
          <p:cNvSpPr/>
          <p:nvPr userDrawn="1"/>
        </p:nvSpPr>
        <p:spPr>
          <a:xfrm>
            <a:off x="2559347" y="355160"/>
            <a:ext cx="2736647" cy="31547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9900" b="1">
                <a:solidFill>
                  <a:schemeClr val="accent3"/>
                </a:solidFill>
              </a:rPr>
              <a:t>“”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308410C0-392B-46B5-BA4A-BDD03EE4818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366982" y="4777852"/>
            <a:ext cx="5980468" cy="131179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600" cap="none" baseline="0">
                <a:solidFill>
                  <a:srgbClr val="F8F8F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̶̶  Name of the Author</a:t>
            </a:r>
          </a:p>
        </p:txBody>
      </p:sp>
    </p:spTree>
    <p:extLst>
      <p:ext uri="{BB962C8B-B14F-4D97-AF65-F5344CB8AC3E}">
        <p14:creationId xmlns:p14="http://schemas.microsoft.com/office/powerpoint/2010/main" val="216557892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57199"/>
            <a:ext cx="11449409" cy="1409701"/>
          </a:xfrm>
        </p:spPr>
        <p:txBody>
          <a:bodyPr anchor="ctr"/>
          <a:lstStyle>
            <a:lvl1pPr>
              <a:defRPr sz="3200" b="1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66900"/>
            <a:ext cx="4306199" cy="4002087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FFD16-B25A-457E-9C72-CDC3BAF3ACB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hart Placeholder 7">
            <a:extLst>
              <a:ext uri="{FF2B5EF4-FFF2-40B4-BE49-F238E27FC236}">
                <a16:creationId xmlns:a16="http://schemas.microsoft.com/office/drawing/2014/main" id="{669D88E3-A84B-4408-A8C6-4C378561C41D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5175250" y="1866900"/>
            <a:ext cx="6584950" cy="4002087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algn="ctr">
              <a:defRPr sz="2800">
                <a:solidFill>
                  <a:srgbClr val="C00000"/>
                </a:solidFill>
              </a:defRPr>
            </a:lvl1pPr>
          </a:lstStyle>
          <a:p>
            <a:r>
              <a:rPr lang="en-US"/>
              <a:t>Click here to start making a chart</a:t>
            </a:r>
          </a:p>
        </p:txBody>
      </p:sp>
    </p:spTree>
    <p:extLst>
      <p:ext uri="{BB962C8B-B14F-4D97-AF65-F5344CB8AC3E}">
        <p14:creationId xmlns:p14="http://schemas.microsoft.com/office/powerpoint/2010/main" val="38301657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FFD16-B25A-457E-9C72-CDC3BAF3ACB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hart Placeholder 7">
            <a:extLst>
              <a:ext uri="{FF2B5EF4-FFF2-40B4-BE49-F238E27FC236}">
                <a16:creationId xmlns:a16="http://schemas.microsoft.com/office/drawing/2014/main" id="{669D88E3-A84B-4408-A8C6-4C378561C41D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342900" y="531552"/>
            <a:ext cx="11449409" cy="5317980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algn="ctr">
              <a:defRPr sz="2800">
                <a:solidFill>
                  <a:srgbClr val="C00000"/>
                </a:solidFill>
              </a:defRPr>
            </a:lvl1pPr>
          </a:lstStyle>
          <a:p>
            <a:r>
              <a:rPr lang="en-US"/>
              <a:t>Click here to start making a chart</a:t>
            </a:r>
          </a:p>
        </p:txBody>
      </p:sp>
    </p:spTree>
    <p:extLst>
      <p:ext uri="{BB962C8B-B14F-4D97-AF65-F5344CB8AC3E}">
        <p14:creationId xmlns:p14="http://schemas.microsoft.com/office/powerpoint/2010/main" val="2737990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Maine CDC Office of Population Health Equity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6B071-BC30-4394-90DC-F96469CFE9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234617"/>
      </p:ext>
    </p:extLst>
  </p:cSld>
  <p:clrMapOvr>
    <a:masterClrMapping/>
  </p:clrMapOvr>
  <p:hf hd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9489" y="1370159"/>
            <a:ext cx="8706563" cy="678840"/>
          </a:xfrm>
        </p:spPr>
        <p:txBody>
          <a:bodyPr anchor="b"/>
          <a:lstStyle>
            <a:lvl1pPr>
              <a:defRPr sz="32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5695" y="1370159"/>
            <a:ext cx="2015181" cy="18732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rgbClr val="C0000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19489" y="2175017"/>
            <a:ext cx="8706563" cy="1068387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FFD16-B25A-457E-9C72-CDC3BAF3ACB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74C0DA23-3C51-470E-A2A2-2CD8738418CA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835695" y="3588065"/>
            <a:ext cx="2015181" cy="18732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rgbClr val="C0000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B38BCF90-8107-4D0E-9869-19CA118AB8C6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2919489" y="4392923"/>
            <a:ext cx="8706563" cy="1068387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9062B09-44D3-477D-8C67-D2A529E597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919489" y="3587039"/>
            <a:ext cx="8706563" cy="679450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1" kern="1200" dirty="0" smtClean="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1" kern="1200" dirty="0" smtClean="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0360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Maine CDC Office of Population Health Equity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6B071-BC30-4394-90DC-F96469CFE9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253471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Maine CDC Office of Population Health Equity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6B071-BC30-4394-90DC-F96469CFE9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700006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Maine CDC Office of Population Health Equity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6B071-BC30-4394-90DC-F96469CFE9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121528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Maine CDC Office of Population Health Equity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6B071-BC30-4394-90DC-F96469CFE9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49541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Maine CDC Office of Population Health Equity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6B071-BC30-4394-90DC-F96469CFE9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298827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21" Type="http://schemas.openxmlformats.org/officeDocument/2006/relationships/slideLayout" Target="../slideLayouts/slideLayout23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Relationship Id="rId22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5EB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7D0BCC7A-4FE8-3252-0E0A-31661D78E09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5759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336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5EB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876BEDEA-CC6B-D8EC-2DBE-D4A1B0727F4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79" y="0"/>
            <a:ext cx="8528654" cy="6820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B71FC08-F9DA-4671-B8D8-1B3CFBC95F8C}"/>
              </a:ext>
            </a:extLst>
          </p:cNvPr>
          <p:cNvSpPr txBox="1"/>
          <p:nvPr userDrawn="1"/>
        </p:nvSpPr>
        <p:spPr>
          <a:xfrm>
            <a:off x="3546866" y="2951946"/>
            <a:ext cx="5504667" cy="954107"/>
          </a:xfrm>
          <a:prstGeom prst="rect">
            <a:avLst/>
          </a:prstGeom>
          <a:solidFill>
            <a:schemeClr val="bg1">
              <a:alpha val="54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Maine CDC Office of Population Health Equity</a:t>
            </a:r>
          </a:p>
        </p:txBody>
      </p:sp>
    </p:spTree>
    <p:extLst>
      <p:ext uri="{BB962C8B-B14F-4D97-AF65-F5344CB8AC3E}">
        <p14:creationId xmlns:p14="http://schemas.microsoft.com/office/powerpoint/2010/main" val="271608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3504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9FFD16-B25A-457E-9C72-CDC3BAF3AC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7216CE-2F32-48EA-B0D4-5FB9B2808A39}"/>
              </a:ext>
            </a:extLst>
          </p:cNvPr>
          <p:cNvSpPr txBox="1"/>
          <p:nvPr/>
        </p:nvSpPr>
        <p:spPr>
          <a:xfrm>
            <a:off x="473967" y="6465391"/>
            <a:ext cx="3534667" cy="2539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spc="5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Maine CDC Office of Population Health Equity</a:t>
            </a:r>
            <a:endParaRPr lang="en-US" sz="1000" b="1" spc="5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4AB63CF-56FD-4EB3-9501-C2A6EB19D282}"/>
              </a:ext>
            </a:extLst>
          </p:cNvPr>
          <p:cNvCxnSpPr>
            <a:cxnSpLocks/>
          </p:cNvCxnSpPr>
          <p:nvPr/>
        </p:nvCxnSpPr>
        <p:spPr>
          <a:xfrm>
            <a:off x="381725" y="6377491"/>
            <a:ext cx="11378142" cy="0"/>
          </a:xfrm>
          <a:prstGeom prst="line">
            <a:avLst/>
          </a:prstGeom>
          <a:ln>
            <a:solidFill>
              <a:schemeClr val="bg2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9A33CE2-B5F8-404F-AF33-953082277172}"/>
              </a:ext>
            </a:extLst>
          </p:cNvPr>
          <p:cNvCxnSpPr>
            <a:cxnSpLocks/>
          </p:cNvCxnSpPr>
          <p:nvPr/>
        </p:nvCxnSpPr>
        <p:spPr>
          <a:xfrm>
            <a:off x="11378241" y="6377491"/>
            <a:ext cx="381626" cy="0"/>
          </a:xfrm>
          <a:prstGeom prst="line">
            <a:avLst/>
          </a:prstGeom>
          <a:ln>
            <a:solidFill>
              <a:schemeClr val="bg2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5827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  <p:sldLayoutId id="2147483708" r:id="rId18"/>
    <p:sldLayoutId id="2147483709" r:id="rId19"/>
    <p:sldLayoutId id="2147483710" r:id="rId20"/>
    <p:sldLayoutId id="2147483711" r:id="rId2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3504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9FFD16-B25A-457E-9C72-CDC3BAF3AC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7216CE-2F32-48EA-B0D4-5FB9B2808A39}"/>
              </a:ext>
            </a:extLst>
          </p:cNvPr>
          <p:cNvSpPr txBox="1"/>
          <p:nvPr/>
        </p:nvSpPr>
        <p:spPr>
          <a:xfrm>
            <a:off x="473967" y="6465391"/>
            <a:ext cx="3534667" cy="2539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spc="5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Maine CDC Office of Population Health Equity</a:t>
            </a:r>
            <a:endParaRPr lang="en-US" sz="1000" b="1" spc="5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4AB63CF-56FD-4EB3-9501-C2A6EB19D282}"/>
              </a:ext>
            </a:extLst>
          </p:cNvPr>
          <p:cNvCxnSpPr>
            <a:cxnSpLocks/>
          </p:cNvCxnSpPr>
          <p:nvPr/>
        </p:nvCxnSpPr>
        <p:spPr>
          <a:xfrm>
            <a:off x="381725" y="6377491"/>
            <a:ext cx="11378142" cy="0"/>
          </a:xfrm>
          <a:prstGeom prst="line">
            <a:avLst/>
          </a:prstGeom>
          <a:ln>
            <a:solidFill>
              <a:schemeClr val="bg2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9A33CE2-B5F8-404F-AF33-953082277172}"/>
              </a:ext>
            </a:extLst>
          </p:cNvPr>
          <p:cNvCxnSpPr>
            <a:cxnSpLocks/>
          </p:cNvCxnSpPr>
          <p:nvPr/>
        </p:nvCxnSpPr>
        <p:spPr>
          <a:xfrm>
            <a:off x="11378241" y="6377491"/>
            <a:ext cx="381626" cy="0"/>
          </a:xfrm>
          <a:prstGeom prst="line">
            <a:avLst/>
          </a:prstGeom>
          <a:ln>
            <a:solidFill>
              <a:schemeClr val="bg2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6128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9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cil.in/typography-rules-in-graphic-design/#:~:text=Typography%20Rules%20in%20Graphic%20Design%201%20Font%20selection.,and%20scale.%20...%207%20Widow%20and%20Orphan.%20" TargetMode="External"/><Relationship Id="rId3" Type="http://schemas.openxmlformats.org/officeDocument/2006/relationships/hyperlink" Target="https://www.canva.com/designschool/" TargetMode="External"/><Relationship Id="rId7" Type="http://schemas.openxmlformats.org/officeDocument/2006/relationships/hyperlink" Target="https://digitalbrandinginstitute.com/graphic-design-rules/#:~:text=1%20Choose%20colors%20that%20are%20tonally%20similar%2C%20such,of%20colors%20without%20the%20risk%20of%20clashing.%20" TargetMode="External"/><Relationship Id="rId2" Type="http://schemas.openxmlformats.org/officeDocument/2006/relationships/hyperlink" Target="https://www.canva.com/learn/" TargetMode="Externa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www.adobe.com/express/learn/blog/8-basic-design-principles-to-help-you-create-better-graphics" TargetMode="External"/><Relationship Id="rId5" Type="http://schemas.openxmlformats.org/officeDocument/2006/relationships/hyperlink" Target="https://www.canva.com/en_gb/help/" TargetMode="External"/><Relationship Id="rId10" Type="http://schemas.openxmlformats.org/officeDocument/2006/relationships/image" Target="../media/image31.svg"/><Relationship Id="rId4" Type="http://schemas.openxmlformats.org/officeDocument/2006/relationships/hyperlink" Target="https://www.nonprofitmaine.org/wp-content/uploads/2013/06/BestPracticesforNonprofitInternalControls.pdf" TargetMode="External"/><Relationship Id="rId9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6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9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22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EB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01F9C-ECBD-4EE8-B54F-232488E07F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4203" y="1990587"/>
            <a:ext cx="9497797" cy="2318080"/>
          </a:xfrm>
          <a:prstGeom prst="rect">
            <a:avLst/>
          </a:prstGeom>
          <a:solidFill>
            <a:srgbClr val="FFFFFF">
              <a:alpha val="65098"/>
            </a:srgbClr>
          </a:solidFill>
        </p:spPr>
        <p:txBody>
          <a:bodyPr lIns="457200" tIns="457200" rIns="457200" bIns="457200">
            <a:normAutofit fontScale="90000"/>
          </a:bodyPr>
          <a:lstStyle/>
          <a:p>
            <a:r>
              <a:rPr lang="en-US" sz="4900">
                <a:solidFill>
                  <a:srgbClr val="3462A0"/>
                </a:solidFill>
              </a:rPr>
              <a:t>Covid Health Equity </a:t>
            </a:r>
            <a:br>
              <a:rPr lang="en-US" sz="4900">
                <a:solidFill>
                  <a:srgbClr val="3462A0"/>
                </a:solidFill>
              </a:rPr>
            </a:br>
            <a:r>
              <a:rPr lang="en-US" sz="4900">
                <a:solidFill>
                  <a:srgbClr val="3462A0"/>
                </a:solidFill>
              </a:rPr>
              <a:t>Technical Assistance</a:t>
            </a:r>
            <a:r>
              <a:rPr lang="en-US">
                <a:solidFill>
                  <a:srgbClr val="3462A0"/>
                </a:solidFill>
              </a:rPr>
              <a:t>	</a:t>
            </a:r>
            <a:br>
              <a:rPr lang="en-US"/>
            </a:br>
            <a:r>
              <a:rPr lang="en-US" sz="2700" b="0">
                <a:solidFill>
                  <a:srgbClr val="3462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Canva Tutorial | August 4, 2022</a:t>
            </a:r>
            <a:endParaRPr lang="en-US" sz="2000" b="0">
              <a:solidFill>
                <a:srgbClr val="3462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8454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F4AA66-9665-1FAA-D3A2-B26554E18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4440" y="355829"/>
            <a:ext cx="11449409" cy="773684"/>
          </a:xfrm>
        </p:spPr>
        <p:txBody>
          <a:bodyPr/>
          <a:lstStyle/>
          <a:p>
            <a:r>
              <a:rPr lang="en-US">
                <a:solidFill>
                  <a:schemeClr val="tx2"/>
                </a:solidFill>
              </a:rPr>
              <a:t>Typography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20E429-AEBB-F5B1-CED4-6E35340A2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6B071-BC30-4394-90DC-F96469CFE985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DB5CA44-FE9B-48CA-EA22-0A827F84A3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77240" y="1599780"/>
            <a:ext cx="5181600" cy="4351338"/>
          </a:xfrm>
        </p:spPr>
        <p:txBody>
          <a:bodyPr/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>
                <a:solidFill>
                  <a:schemeClr val="tx1"/>
                </a:solidFill>
              </a:rPr>
              <a:t>Use </a:t>
            </a:r>
            <a:r>
              <a:rPr lang="en-US" sz="2800" b="1">
                <a:solidFill>
                  <a:srgbClr val="6BA53F"/>
                </a:solidFill>
              </a:rPr>
              <a:t>no more than 3</a:t>
            </a:r>
            <a:r>
              <a:rPr lang="en-US" sz="2800" b="1">
                <a:solidFill>
                  <a:srgbClr val="92D050"/>
                </a:solidFill>
              </a:rPr>
              <a:t> </a:t>
            </a:r>
            <a:r>
              <a:rPr lang="en-US" sz="2800">
                <a:solidFill>
                  <a:schemeClr val="tx1"/>
                </a:solidFill>
              </a:rPr>
              <a:t>fonts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>
                <a:solidFill>
                  <a:schemeClr val="tx1"/>
                </a:solidFill>
              </a:rPr>
              <a:t>Develop a </a:t>
            </a:r>
            <a:r>
              <a:rPr lang="en-US" sz="2800" b="1">
                <a:solidFill>
                  <a:srgbClr val="6BA53F"/>
                </a:solidFill>
              </a:rPr>
              <a:t>visual hierarchy </a:t>
            </a:r>
            <a:r>
              <a:rPr lang="en-US">
                <a:solidFill>
                  <a:schemeClr val="tx1"/>
                </a:solidFill>
              </a:rPr>
              <a:t>(headers vs. body text)</a:t>
            </a:r>
            <a:endParaRPr lang="en-US" sz="2800">
              <a:solidFill>
                <a:schemeClr val="tx1"/>
              </a:solidFill>
            </a:endParaRP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>
                <a:solidFill>
                  <a:schemeClr val="tx1"/>
                </a:solidFill>
              </a:rPr>
              <a:t>Choose fonts that </a:t>
            </a:r>
            <a:r>
              <a:rPr lang="en-US" sz="2800" b="1">
                <a:solidFill>
                  <a:srgbClr val="6BA53F"/>
                </a:solidFill>
              </a:rPr>
              <a:t>pair well </a:t>
            </a:r>
            <a:r>
              <a:rPr lang="en-US" sz="2800">
                <a:solidFill>
                  <a:schemeClr val="tx1"/>
                </a:solidFill>
              </a:rPr>
              <a:t>together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>
                <a:solidFill>
                  <a:schemeClr val="tx1"/>
                </a:solidFill>
              </a:rPr>
              <a:t>Default to fonts that are </a:t>
            </a:r>
            <a:r>
              <a:rPr lang="en-US" sz="2800" b="1">
                <a:solidFill>
                  <a:srgbClr val="6BA53F"/>
                </a:solidFill>
              </a:rPr>
              <a:t>legible and</a:t>
            </a:r>
            <a:r>
              <a:rPr lang="en-US" sz="2800">
                <a:solidFill>
                  <a:srgbClr val="6BA53F"/>
                </a:solidFill>
              </a:rPr>
              <a:t> </a:t>
            </a:r>
            <a:r>
              <a:rPr lang="en-US" sz="2800" b="1">
                <a:solidFill>
                  <a:srgbClr val="6BA53F"/>
                </a:solidFill>
              </a:rPr>
              <a:t>easy-to-read</a:t>
            </a:r>
            <a:endParaRPr lang="en-US" sz="2800">
              <a:solidFill>
                <a:srgbClr val="6BA53F"/>
              </a:solidFill>
            </a:endParaRPr>
          </a:p>
          <a:p>
            <a:pPr marL="0" indent="0">
              <a:buNone/>
            </a:pPr>
            <a:endParaRPr lang="en-US"/>
          </a:p>
        </p:txBody>
      </p:sp>
      <p:pic>
        <p:nvPicPr>
          <p:cNvPr id="5" name="Picture 2" descr="See the source image">
            <a:extLst>
              <a:ext uri="{FF2B5EF4-FFF2-40B4-BE49-F238E27FC236}">
                <a16:creationId xmlns:a16="http://schemas.microsoft.com/office/drawing/2014/main" id="{A8C8EDEC-BCEB-C56C-E0AA-6584023D7A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8" r="2" b="2"/>
          <a:stretch/>
        </p:blipFill>
        <p:spPr bwMode="auto">
          <a:xfrm>
            <a:off x="7147602" y="530161"/>
            <a:ext cx="3816884" cy="564680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raphic 5" descr="Text outline">
            <a:extLst>
              <a:ext uri="{FF2B5EF4-FFF2-40B4-BE49-F238E27FC236}">
                <a16:creationId xmlns:a16="http://schemas.microsoft.com/office/drawing/2014/main" id="{1415BDB6-B2E2-8A17-8DB7-54F54D78A7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0040" y="37490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7445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F4AA66-9665-1FAA-D3A2-B26554E18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7516" y="428682"/>
            <a:ext cx="10730046" cy="773684"/>
          </a:xfrm>
        </p:spPr>
        <p:txBody>
          <a:bodyPr/>
          <a:lstStyle/>
          <a:p>
            <a:r>
              <a:rPr lang="en-US">
                <a:solidFill>
                  <a:schemeClr val="tx2"/>
                </a:solidFill>
              </a:rPr>
              <a:t>Spacing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20E429-AEBB-F5B1-CED4-6E35340A2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6B071-BC30-4394-90DC-F96469CFE985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89B1F21-990C-FE7D-6B64-A5568EFB43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89012" y="1839896"/>
            <a:ext cx="5820260" cy="2935793"/>
          </a:xfrm>
        </p:spPr>
        <p:txBody>
          <a:bodyPr/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>
                <a:solidFill>
                  <a:srgbClr val="6BA53F"/>
                </a:solidFill>
              </a:rPr>
              <a:t>Leave “white space” </a:t>
            </a:r>
            <a:r>
              <a:rPr lang="en-US" sz="2800">
                <a:solidFill>
                  <a:schemeClr val="tx1"/>
                </a:solidFill>
              </a:rPr>
              <a:t>– large blocks of text are difficult to read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>
                <a:solidFill>
                  <a:srgbClr val="6BA53F"/>
                </a:solidFill>
              </a:rPr>
              <a:t>Create space </a:t>
            </a:r>
            <a:r>
              <a:rPr lang="en-US" sz="2800">
                <a:solidFill>
                  <a:schemeClr val="tx1"/>
                </a:solidFill>
              </a:rPr>
              <a:t>between paragraphs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>
                <a:solidFill>
                  <a:schemeClr val="tx1"/>
                </a:solidFill>
              </a:rPr>
              <a:t>Pay attention to </a:t>
            </a:r>
            <a:r>
              <a:rPr lang="en-US" sz="2800" b="1">
                <a:solidFill>
                  <a:srgbClr val="6BA53F"/>
                </a:solidFill>
              </a:rPr>
              <a:t>alignment</a:t>
            </a:r>
            <a:endParaRPr lang="en-US" b="1">
              <a:solidFill>
                <a:srgbClr val="6BA53F"/>
              </a:solidFill>
            </a:endParaRPr>
          </a:p>
        </p:txBody>
      </p:sp>
      <p:pic>
        <p:nvPicPr>
          <p:cNvPr id="10" name="Picture 2" descr="Image result for spacing in graphic design">
            <a:extLst>
              <a:ext uri="{FF2B5EF4-FFF2-40B4-BE49-F238E27FC236}">
                <a16:creationId xmlns:a16="http://schemas.microsoft.com/office/drawing/2014/main" id="{EA48D432-48F8-0905-8081-F713E60B30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2257" y="1185862"/>
            <a:ext cx="3582227" cy="199761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mage result for text block">
            <a:extLst>
              <a:ext uri="{FF2B5EF4-FFF2-40B4-BE49-F238E27FC236}">
                <a16:creationId xmlns:a16="http://schemas.microsoft.com/office/drawing/2014/main" id="{01907554-4C70-1AEE-51CA-2D060712B8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27"/>
          <a:stretch/>
        </p:blipFill>
        <p:spPr bwMode="auto">
          <a:xfrm>
            <a:off x="7382257" y="3674520"/>
            <a:ext cx="3582227" cy="199761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B8DB914-8F2C-3494-361E-17EA5003E4C4}"/>
              </a:ext>
            </a:extLst>
          </p:cNvPr>
          <p:cNvSpPr/>
          <p:nvPr/>
        </p:nvSpPr>
        <p:spPr>
          <a:xfrm>
            <a:off x="-76201" y="5039394"/>
            <a:ext cx="7165369" cy="988823"/>
          </a:xfrm>
          <a:prstGeom prst="roundRect">
            <a:avLst/>
          </a:prstGeom>
          <a:solidFill>
            <a:srgbClr val="EAA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2000" b="1" i="1">
                <a:latin typeface="Arial"/>
                <a:cs typeface="Arial"/>
              </a:rPr>
              <a:t>Gridlines and alignment guides automatically pop up on Canva to assist with proper spacing and alignment</a:t>
            </a:r>
          </a:p>
        </p:txBody>
      </p:sp>
      <p:pic>
        <p:nvPicPr>
          <p:cNvPr id="14" name="Graphic 13" descr="Transfer outline">
            <a:extLst>
              <a:ext uri="{FF2B5EF4-FFF2-40B4-BE49-F238E27FC236}">
                <a16:creationId xmlns:a16="http://schemas.microsoft.com/office/drawing/2014/main" id="{30166749-EDE5-0B0E-B385-3B3D9BA663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0040" y="37490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4300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F4AA66-9665-1FAA-D3A2-B26554E18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4440" y="429989"/>
            <a:ext cx="11449409" cy="773684"/>
          </a:xfrm>
        </p:spPr>
        <p:txBody>
          <a:bodyPr/>
          <a:lstStyle/>
          <a:p>
            <a:r>
              <a:rPr lang="en-US">
                <a:solidFill>
                  <a:schemeClr val="tx2"/>
                </a:solidFill>
              </a:rPr>
              <a:t>Resources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20E429-AEBB-F5B1-CED4-6E35340A2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6B071-BC30-4394-90DC-F96469CFE985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2FCEDD6-829F-2127-A0BD-A024C3FD109B}"/>
              </a:ext>
            </a:extLst>
          </p:cNvPr>
          <p:cNvSpPr txBox="1"/>
          <p:nvPr/>
        </p:nvSpPr>
        <p:spPr>
          <a:xfrm>
            <a:off x="588643" y="1739421"/>
            <a:ext cx="3977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6BA5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Canva Resources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05E9B71-E0FA-3902-7827-BF66DAD43A9F}"/>
              </a:ext>
            </a:extLst>
          </p:cNvPr>
          <p:cNvSpPr txBox="1"/>
          <p:nvPr/>
        </p:nvSpPr>
        <p:spPr>
          <a:xfrm>
            <a:off x="626394" y="2247324"/>
            <a:ext cx="5178984" cy="234724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Learn – Articles and Resources | Canva Blog</a:t>
            </a:r>
            <a:endParaRPr lang="en-US" sz="2400">
              <a:solidFill>
                <a:srgbClr val="3462A0"/>
              </a:solidFill>
              <a:latin typeface="Arial" panose="020B0604020202020204" pitchFamily="34" charset="0"/>
              <a:ea typeface="+mn-lt"/>
              <a:cs typeface="Arial" panose="020B0604020202020204" pitchFamily="34" charset="0"/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Design School Tutorials | Canva.com</a:t>
            </a:r>
            <a:endParaRPr lang="en-US" sz="2400">
              <a:solidFill>
                <a:srgbClr val="3462A0"/>
              </a:solidFill>
              <a:latin typeface="Arial" panose="020B0604020202020204" pitchFamily="34" charset="0"/>
              <a:ea typeface="+mn-lt"/>
              <a:cs typeface="Arial" panose="020B0604020202020204" pitchFamily="34" charset="0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>
              <a:lnSpc>
                <a:spcPct val="107000"/>
              </a:lnSpc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Help Center | Canva.com</a:t>
            </a:r>
            <a:endParaRPr lang="en-US" sz="2400">
              <a:solidFill>
                <a:srgbClr val="3462A0"/>
              </a:solidFill>
              <a:latin typeface="Arial" panose="020B0604020202020204" pitchFamily="34" charset="0"/>
              <a:cs typeface="Arial" panose="020B0604020202020204" pitchFamily="34" charset="0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FF2D834-4AE8-5517-FEFF-8BC185D7F1A7}"/>
              </a:ext>
            </a:extLst>
          </p:cNvPr>
          <p:cNvSpPr txBox="1"/>
          <p:nvPr/>
        </p:nvSpPr>
        <p:spPr>
          <a:xfrm>
            <a:off x="5805378" y="1752487"/>
            <a:ext cx="5178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6BA5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Graphic Design Resources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E453BFC-0191-F9D1-D65A-3630367BF187}"/>
              </a:ext>
            </a:extLst>
          </p:cNvPr>
          <p:cNvSpPr txBox="1"/>
          <p:nvPr/>
        </p:nvSpPr>
        <p:spPr>
          <a:xfrm>
            <a:off x="5795588" y="2204636"/>
            <a:ext cx="5558211" cy="338009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8 Basic Design Principles to Help You Make Awesome Graphics | Adobe.com 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10 Graphic Design Rules You Should Never Break | DBI (digitalbrandinginstitute.com)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Typography Rules in Graphic Design | ACIL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endParaRPr lang="en-US" sz="1400">
              <a:solidFill>
                <a:srgbClr val="3462A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14905285-B4A5-CFD9-C3B0-51AAA4CF1221}"/>
              </a:ext>
            </a:extLst>
          </p:cNvPr>
          <p:cNvSpPr/>
          <p:nvPr/>
        </p:nvSpPr>
        <p:spPr>
          <a:xfrm>
            <a:off x="588644" y="4892382"/>
            <a:ext cx="4633352" cy="988823"/>
          </a:xfrm>
          <a:prstGeom prst="roundRect">
            <a:avLst/>
          </a:prstGeom>
          <a:solidFill>
            <a:srgbClr val="EAA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000" b="1" i="1">
                <a:latin typeface="Arial"/>
                <a:cs typeface="Arial"/>
              </a:rPr>
              <a:t>Don’t be overwhelmed! Find a program and style that works </a:t>
            </a:r>
          </a:p>
          <a:p>
            <a:pPr algn="ctr"/>
            <a:r>
              <a:rPr lang="en-US" sz="2000" b="1" i="1">
                <a:latin typeface="Arial"/>
                <a:cs typeface="Arial"/>
              </a:rPr>
              <a:t>best for you!</a:t>
            </a:r>
          </a:p>
        </p:txBody>
      </p:sp>
      <p:pic>
        <p:nvPicPr>
          <p:cNvPr id="7" name="Graphic 6" descr="Compass outline">
            <a:extLst>
              <a:ext uri="{FF2B5EF4-FFF2-40B4-BE49-F238E27FC236}">
                <a16:creationId xmlns:a16="http://schemas.microsoft.com/office/drawing/2014/main" id="{5331E887-EAB3-C2AF-4BF6-5F3B5B132C7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20040" y="35963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6436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6010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F4AA66-9665-1FAA-D3A2-B26554E18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4109" y="731520"/>
            <a:ext cx="10553453" cy="773684"/>
          </a:xfrm>
        </p:spPr>
        <p:txBody>
          <a:bodyPr/>
          <a:lstStyle/>
          <a:p>
            <a:r>
              <a:rPr lang="en-US">
                <a:solidFill>
                  <a:schemeClr val="tx2"/>
                </a:solidFill>
              </a:rPr>
              <a:t>Agenda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20E429-AEBB-F5B1-CED4-6E35340A2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6B071-BC30-4394-90DC-F96469CFE985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9" name="Graphic 8" descr="Bullseye outline">
            <a:extLst>
              <a:ext uri="{FF2B5EF4-FFF2-40B4-BE49-F238E27FC236}">
                <a16:creationId xmlns:a16="http://schemas.microsoft.com/office/drawing/2014/main" id="{24D31BEF-0209-F413-DDE2-FA81ED75FA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9709" y="659085"/>
            <a:ext cx="914400" cy="914400"/>
          </a:xfrm>
          <a:prstGeom prst="rect">
            <a:avLst/>
          </a:prstGeom>
        </p:spPr>
      </p:pic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9590A826-825A-CCFD-A9D9-16732A0499AC}"/>
              </a:ext>
            </a:extLst>
          </p:cNvPr>
          <p:cNvSpPr txBox="1">
            <a:spLocks/>
          </p:cNvSpPr>
          <p:nvPr/>
        </p:nvSpPr>
        <p:spPr>
          <a:xfrm>
            <a:off x="726398" y="2066269"/>
            <a:ext cx="5072406" cy="317561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Aft>
                <a:spcPts val="1200"/>
              </a:spcAft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What is Canva?</a:t>
            </a:r>
          </a:p>
          <a:p>
            <a:pPr marL="457200" indent="-457200">
              <a:spcAft>
                <a:spcPts val="1200"/>
              </a:spcAft>
            </a:pPr>
            <a:r>
              <a:rPr lang="en-US" sz="2400">
                <a:cs typeface="Arial" panose="020B0604020202020204" pitchFamily="34" charset="0"/>
              </a:rPr>
              <a:t>Overview of Canva Functionality</a:t>
            </a:r>
          </a:p>
          <a:p>
            <a:pPr marL="457200" indent="-457200">
              <a:spcAft>
                <a:spcPts val="1200"/>
              </a:spcAft>
            </a:pPr>
            <a:r>
              <a:rPr lang="en-US" sz="2400">
                <a:cs typeface="Arial" panose="020B0604020202020204" pitchFamily="34" charset="0"/>
              </a:rPr>
              <a:t>Basic Graphic Design Principles</a:t>
            </a:r>
          </a:p>
          <a:p>
            <a:pPr marL="457200" indent="-457200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Tutorial</a:t>
            </a:r>
          </a:p>
        </p:txBody>
      </p:sp>
      <p:pic>
        <p:nvPicPr>
          <p:cNvPr id="12" name="Picture Placeholder 9">
            <a:extLst>
              <a:ext uri="{FF2B5EF4-FFF2-40B4-BE49-F238E27FC236}">
                <a16:creationId xmlns:a16="http://schemas.microsoft.com/office/drawing/2014/main" id="{37986B32-21C4-3D6D-E45C-6048AF8E1F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5" r="7785"/>
          <a:stretch/>
        </p:blipFill>
        <p:spPr>
          <a:xfrm>
            <a:off x="6019800" y="792761"/>
            <a:ext cx="6172200" cy="487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758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F4AA66-9665-1FAA-D3A2-B26554E18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3384" y="524736"/>
            <a:ext cx="2294554" cy="773684"/>
          </a:xfrm>
        </p:spPr>
        <p:txBody>
          <a:bodyPr/>
          <a:lstStyle/>
          <a:p>
            <a:r>
              <a:rPr lang="en-US">
                <a:solidFill>
                  <a:schemeClr val="tx2"/>
                </a:solidFill>
              </a:rPr>
              <a:t>What 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20E429-AEBB-F5B1-CED4-6E35340A2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6B071-BC30-4394-90DC-F96469CFE985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71C5F125-138E-378D-5532-74F0D606CC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100" y="325929"/>
            <a:ext cx="1899635" cy="1068545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4ADBF294-F10B-17AF-5897-F14994755036}"/>
              </a:ext>
            </a:extLst>
          </p:cNvPr>
          <p:cNvSpPr txBox="1">
            <a:spLocks/>
          </p:cNvSpPr>
          <p:nvPr/>
        </p:nvSpPr>
        <p:spPr>
          <a:xfrm>
            <a:off x="5605906" y="464256"/>
            <a:ext cx="490094" cy="7736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400"/>
              <a:t>?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26D4330-C74E-56A0-C0A1-7430BCF8665A}"/>
              </a:ext>
            </a:extLst>
          </p:cNvPr>
          <p:cNvSpPr txBox="1">
            <a:spLocks/>
          </p:cNvSpPr>
          <p:nvPr/>
        </p:nvSpPr>
        <p:spPr>
          <a:xfrm>
            <a:off x="706971" y="1799742"/>
            <a:ext cx="4943764" cy="299788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/>
              <a:t>Canva is a </a:t>
            </a:r>
            <a:r>
              <a:rPr lang="en-US" sz="2400" b="1">
                <a:solidFill>
                  <a:srgbClr val="6BA53F"/>
                </a:solidFill>
              </a:rPr>
              <a:t>web-based graphic design platform</a:t>
            </a:r>
            <a:r>
              <a:rPr lang="en-US" sz="2400"/>
              <a:t> that can be used to create:</a:t>
            </a:r>
          </a:p>
          <a:p>
            <a:pPr marL="342900" indent="-342900"/>
            <a:r>
              <a:rPr lang="en-US" sz="2400"/>
              <a:t>Social media posts</a:t>
            </a:r>
          </a:p>
          <a:p>
            <a:pPr marL="342900" indent="-342900"/>
            <a:r>
              <a:rPr lang="en-US" sz="2400"/>
              <a:t>Posters</a:t>
            </a:r>
          </a:p>
          <a:p>
            <a:pPr marL="342900" indent="-342900"/>
            <a:r>
              <a:rPr lang="en-US" sz="2400"/>
              <a:t>Flyers </a:t>
            </a:r>
          </a:p>
          <a:p>
            <a:pPr marL="342900" indent="-342900"/>
            <a:r>
              <a:rPr lang="en-US" sz="2400"/>
              <a:t>And more!</a:t>
            </a:r>
          </a:p>
          <a:p>
            <a:endParaRPr lang="en-US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ED5EE44-6A10-7044-665E-A7FC3BB8A3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3797" y="1497227"/>
            <a:ext cx="4082275" cy="4191773"/>
          </a:xfrm>
          <a:prstGeom prst="roundRect">
            <a:avLst/>
          </a:prstGeom>
          <a:solidFill>
            <a:srgbClr val="6BA53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indent="0">
              <a:buNone/>
            </a:pPr>
            <a:r>
              <a:rPr lang="en-US" sz="2400" b="1">
                <a:solidFill>
                  <a:schemeClr val="bg1"/>
                </a:solidFill>
              </a:rPr>
              <a:t>Get started with Canva!</a:t>
            </a:r>
          </a:p>
          <a:p>
            <a:pPr marL="0" indent="0">
              <a:buNone/>
            </a:pPr>
            <a:r>
              <a:rPr lang="en-US" sz="1800">
                <a:solidFill>
                  <a:schemeClr val="bg1"/>
                </a:solidFill>
              </a:rPr>
              <a:t>Create an account, using your email and creating a password</a:t>
            </a:r>
          </a:p>
          <a:p>
            <a:pPr marL="0" indent="0">
              <a:buNone/>
            </a:pPr>
            <a:endParaRPr lang="en-US" sz="180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A84863F-6D21-847D-A8C4-3432B03085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7726" y="2828244"/>
            <a:ext cx="1894415" cy="2661949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EAD78D3A-A801-4DF4-A7AC-5084BA68A489}"/>
              </a:ext>
            </a:extLst>
          </p:cNvPr>
          <p:cNvSpPr/>
          <p:nvPr/>
        </p:nvSpPr>
        <p:spPr>
          <a:xfrm>
            <a:off x="-117526" y="4995781"/>
            <a:ext cx="5847392" cy="988823"/>
          </a:xfrm>
          <a:prstGeom prst="roundRect">
            <a:avLst/>
          </a:prstGeom>
          <a:solidFill>
            <a:srgbClr val="EAA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2000" b="1" i="1">
                <a:latin typeface="Arial"/>
                <a:cs typeface="Arial"/>
              </a:rPr>
              <a:t>Feel free to log on to Canva now and follow along throughout the session!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490FCF9-5B3F-8751-15A0-ADB750ED98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515" y="393898"/>
            <a:ext cx="880578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77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F4AA66-9665-1FAA-D3A2-B26554E18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1912" y="521208"/>
            <a:ext cx="10436938" cy="773684"/>
          </a:xfrm>
        </p:spPr>
        <p:txBody>
          <a:bodyPr/>
          <a:lstStyle/>
          <a:p>
            <a:r>
              <a:rPr lang="en-US">
                <a:solidFill>
                  <a:schemeClr val="tx2"/>
                </a:solidFill>
              </a:rPr>
              <a:t>Templates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20E429-AEBB-F5B1-CED4-6E35340A2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6B071-BC30-4394-90DC-F96469CFE985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Content Placeholder 7">
            <a:extLst>
              <a:ext uri="{FF2B5EF4-FFF2-40B4-BE49-F238E27FC236}">
                <a16:creationId xmlns:a16="http://schemas.microsoft.com/office/drawing/2014/main" id="{9204331C-461F-5DAB-E8AF-CD30885C4CC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-530" t="-417" r="-651" b="30845"/>
          <a:stretch/>
        </p:blipFill>
        <p:spPr>
          <a:xfrm>
            <a:off x="1031913" y="1454349"/>
            <a:ext cx="4517774" cy="394930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F4F6421-D3F7-0FC4-5430-76BBF9DFC261}"/>
              </a:ext>
            </a:extLst>
          </p:cNvPr>
          <p:cNvSpPr txBox="1"/>
          <p:nvPr/>
        </p:nvSpPr>
        <p:spPr>
          <a:xfrm>
            <a:off x="5879112" y="1697957"/>
            <a:ext cx="5280975" cy="3354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286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tx1"/>
                </a:solidFill>
                <a:latin typeface="+mn-lt"/>
              </a:rPr>
              <a:t>Click on the </a:t>
            </a:r>
            <a:r>
              <a:rPr lang="en-US" sz="2400" b="1">
                <a:solidFill>
                  <a:srgbClr val="6BA53F"/>
                </a:solidFill>
                <a:latin typeface="+mn-lt"/>
              </a:rPr>
              <a:t>Templates</a:t>
            </a:r>
            <a:r>
              <a:rPr lang="en-US" sz="2400" b="1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>
                <a:solidFill>
                  <a:schemeClr val="tx1"/>
                </a:solidFill>
                <a:latin typeface="+mn-lt"/>
              </a:rPr>
              <a:t>icon at the sidebar to find editable designs for the type of material you’re creating</a:t>
            </a:r>
          </a:p>
          <a:p>
            <a:pPr marL="285750" indent="-2286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>
                <a:solidFill>
                  <a:srgbClr val="6BA53F"/>
                </a:solidFill>
                <a:latin typeface="+mn-lt"/>
              </a:rPr>
              <a:t>Search</a:t>
            </a:r>
            <a:r>
              <a:rPr lang="en-US" sz="240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b="1">
                <a:solidFill>
                  <a:srgbClr val="6BA53F"/>
                </a:solidFill>
                <a:latin typeface="+mn-lt"/>
              </a:rPr>
              <a:t>for themes</a:t>
            </a:r>
            <a:r>
              <a:rPr lang="en-US" sz="2400">
                <a:solidFill>
                  <a:schemeClr val="tx1"/>
                </a:solidFill>
                <a:latin typeface="+mn-lt"/>
              </a:rPr>
              <a:t> and topics to help find the right template for your purposes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400" b="1">
                <a:solidFill>
                  <a:srgbClr val="6BA53F"/>
                </a:solidFill>
                <a:latin typeface="+mn-lt"/>
              </a:rPr>
              <a:t>Edit</a:t>
            </a:r>
            <a:r>
              <a:rPr lang="en-US" sz="240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b="1">
                <a:solidFill>
                  <a:srgbClr val="6BA53F"/>
                </a:solidFill>
                <a:latin typeface="+mn-lt"/>
              </a:rPr>
              <a:t>and move features </a:t>
            </a:r>
            <a:r>
              <a:rPr lang="en-US" sz="2400">
                <a:solidFill>
                  <a:schemeClr val="tx1"/>
                </a:solidFill>
                <a:latin typeface="+mn-lt"/>
              </a:rPr>
              <a:t>within the template to better fit your content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E04A208-4307-9582-7FB5-979EFE5AF065}"/>
              </a:ext>
            </a:extLst>
          </p:cNvPr>
          <p:cNvSpPr/>
          <p:nvPr/>
        </p:nvSpPr>
        <p:spPr>
          <a:xfrm>
            <a:off x="342899" y="5655634"/>
            <a:ext cx="11449409" cy="520704"/>
          </a:xfrm>
          <a:prstGeom prst="roundRect">
            <a:avLst/>
          </a:prstGeom>
          <a:solidFill>
            <a:srgbClr val="EAA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000" b="1" i="1">
                <a:latin typeface="Arial"/>
                <a:cs typeface="Arial"/>
              </a:rPr>
              <a:t>Upgrading to Canva Pro for a monthly fee gives you access to more templates and features!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D34A335-1ECE-5A11-4C08-225F92596784}"/>
              </a:ext>
            </a:extLst>
          </p:cNvPr>
          <p:cNvSpPr/>
          <p:nvPr/>
        </p:nvSpPr>
        <p:spPr>
          <a:xfrm>
            <a:off x="792673" y="1271723"/>
            <a:ext cx="1222873" cy="1067109"/>
          </a:xfrm>
          <a:prstGeom prst="rect">
            <a:avLst/>
          </a:prstGeom>
          <a:noFill/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black rectangle with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C84F8C8F-9550-F88A-414F-C3AE8A9212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89" y="380492"/>
            <a:ext cx="886048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9890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F4AA66-9665-1FAA-D3A2-B26554E18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1912" y="484632"/>
            <a:ext cx="11449409" cy="773684"/>
          </a:xfrm>
        </p:spPr>
        <p:txBody>
          <a:bodyPr/>
          <a:lstStyle/>
          <a:p>
            <a:r>
              <a:rPr lang="en-US">
                <a:solidFill>
                  <a:schemeClr val="tx2"/>
                </a:solidFill>
              </a:rPr>
              <a:t>Elements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20E429-AEBB-F5B1-CED4-6E35340A2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6B071-BC30-4394-90DC-F96469CFE985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Content Placeholder 7">
            <a:extLst>
              <a:ext uri="{FF2B5EF4-FFF2-40B4-BE49-F238E27FC236}">
                <a16:creationId xmlns:a16="http://schemas.microsoft.com/office/drawing/2014/main" id="{9204331C-461F-5DAB-E8AF-CD30885C4CC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" b="179"/>
          <a:stretch/>
        </p:blipFill>
        <p:spPr>
          <a:xfrm>
            <a:off x="1031913" y="1454349"/>
            <a:ext cx="4517774" cy="394930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F4F6421-D3F7-0FC4-5430-76BBF9DFC261}"/>
              </a:ext>
            </a:extLst>
          </p:cNvPr>
          <p:cNvSpPr txBox="1"/>
          <p:nvPr/>
        </p:nvSpPr>
        <p:spPr>
          <a:xfrm>
            <a:off x="5879112" y="1697957"/>
            <a:ext cx="5280975" cy="3354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286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>
                <a:solidFill>
                  <a:srgbClr val="6BA53F"/>
                </a:solidFill>
                <a:latin typeface="+mn-lt"/>
              </a:rPr>
              <a:t>Elements can be</a:t>
            </a:r>
            <a:r>
              <a:rPr lang="en-US" sz="2400" b="1"/>
              <a:t> </a:t>
            </a:r>
            <a:r>
              <a:rPr lang="en-US" sz="2400"/>
              <a:t>lines and shapes, graphics, stickers, photos, frames, and audio/video clips</a:t>
            </a:r>
          </a:p>
          <a:p>
            <a:pPr marL="285750" indent="-2286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>
                <a:solidFill>
                  <a:srgbClr val="6BA53F"/>
                </a:solidFill>
                <a:latin typeface="+mn-lt"/>
              </a:rPr>
              <a:t>Edit elements </a:t>
            </a:r>
            <a:r>
              <a:rPr lang="en-US" sz="2400">
                <a:solidFill>
                  <a:schemeClr val="tx1"/>
                </a:solidFill>
                <a:latin typeface="+mn-lt"/>
              </a:rPr>
              <a:t>by dragging and dropping into position, resizing, or even changing their colors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400" b="1">
                <a:solidFill>
                  <a:srgbClr val="6BA53F"/>
                </a:solidFill>
                <a:latin typeface="+mn-lt"/>
              </a:rPr>
              <a:t>Search</a:t>
            </a:r>
            <a:r>
              <a:rPr lang="en-US" sz="2400">
                <a:solidFill>
                  <a:schemeClr val="tx1"/>
                </a:solidFill>
                <a:latin typeface="+mn-lt"/>
              </a:rPr>
              <a:t> for elements by keyword to find what you are looking for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E04A208-4307-9582-7FB5-979EFE5AF065}"/>
              </a:ext>
            </a:extLst>
          </p:cNvPr>
          <p:cNvSpPr/>
          <p:nvPr/>
        </p:nvSpPr>
        <p:spPr>
          <a:xfrm>
            <a:off x="342899" y="5655634"/>
            <a:ext cx="11449409" cy="520704"/>
          </a:xfrm>
          <a:prstGeom prst="roundRect">
            <a:avLst/>
          </a:prstGeom>
          <a:solidFill>
            <a:srgbClr val="EAA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000" b="1" i="1">
                <a:latin typeface="Arial"/>
                <a:cs typeface="Arial"/>
              </a:rPr>
              <a:t>Elements can help add visual interest and dimension to your design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D34A335-1ECE-5A11-4C08-225F92596784}"/>
              </a:ext>
            </a:extLst>
          </p:cNvPr>
          <p:cNvSpPr/>
          <p:nvPr/>
        </p:nvSpPr>
        <p:spPr>
          <a:xfrm>
            <a:off x="805120" y="2032010"/>
            <a:ext cx="1222873" cy="1067109"/>
          </a:xfrm>
          <a:prstGeom prst="rect">
            <a:avLst/>
          </a:prstGeom>
          <a:noFill/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E56231EA-076E-CBAE-44BA-66692F9838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713" y="384048"/>
            <a:ext cx="888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342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F4AA66-9665-1FAA-D3A2-B26554E18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2059" y="373791"/>
            <a:ext cx="11449409" cy="773684"/>
          </a:xfrm>
        </p:spPr>
        <p:txBody>
          <a:bodyPr/>
          <a:lstStyle/>
          <a:p>
            <a:r>
              <a:rPr lang="en-US">
                <a:solidFill>
                  <a:schemeClr val="tx2"/>
                </a:solidFill>
              </a:rPr>
              <a:t>Uploads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20E429-AEBB-F5B1-CED4-6E35340A2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6B071-BC30-4394-90DC-F96469CFE985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Content Placeholder 7">
            <a:extLst>
              <a:ext uri="{FF2B5EF4-FFF2-40B4-BE49-F238E27FC236}">
                <a16:creationId xmlns:a16="http://schemas.microsoft.com/office/drawing/2014/main" id="{9204331C-461F-5DAB-E8AF-CD30885C4CC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" b="179"/>
          <a:stretch/>
        </p:blipFill>
        <p:spPr>
          <a:xfrm>
            <a:off x="1031913" y="1454349"/>
            <a:ext cx="4517774" cy="394930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F4F6421-D3F7-0FC4-5430-76BBF9DFC261}"/>
              </a:ext>
            </a:extLst>
          </p:cNvPr>
          <p:cNvSpPr txBox="1"/>
          <p:nvPr/>
        </p:nvSpPr>
        <p:spPr>
          <a:xfrm>
            <a:off x="5969446" y="1882621"/>
            <a:ext cx="5280975" cy="2985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286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/>
              <a:t>U</a:t>
            </a:r>
            <a:r>
              <a:rPr lang="en-US" sz="2400">
                <a:solidFill>
                  <a:schemeClr val="tx1"/>
                </a:solidFill>
                <a:latin typeface="+mn-lt"/>
              </a:rPr>
              <a:t>se </a:t>
            </a:r>
            <a:r>
              <a:rPr lang="en-US" sz="2400" b="1">
                <a:solidFill>
                  <a:srgbClr val="6BA53F"/>
                </a:solidFill>
                <a:latin typeface="+mn-lt"/>
              </a:rPr>
              <a:t>Uploads</a:t>
            </a:r>
            <a:r>
              <a:rPr lang="en-US" sz="2400" b="1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/>
              <a:t>i</a:t>
            </a:r>
            <a:r>
              <a:rPr lang="en-US" sz="2400">
                <a:solidFill>
                  <a:schemeClr val="tx1"/>
                </a:solidFill>
                <a:latin typeface="+mn-lt"/>
              </a:rPr>
              <a:t>f you want to include your own graphics/content</a:t>
            </a:r>
            <a:endParaRPr lang="en-US" sz="2400" b="1">
              <a:solidFill>
                <a:schemeClr val="tx1"/>
              </a:solidFill>
              <a:latin typeface="+mn-lt"/>
            </a:endParaRPr>
          </a:p>
          <a:p>
            <a:pPr marL="285750" indent="-2286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tx1"/>
                </a:solidFill>
                <a:latin typeface="+mn-lt"/>
              </a:rPr>
              <a:t>Click the button </a:t>
            </a:r>
            <a:r>
              <a:rPr lang="en-US" sz="2400" b="1">
                <a:solidFill>
                  <a:srgbClr val="6BA53F"/>
                </a:solidFill>
                <a:latin typeface="+mn-lt"/>
              </a:rPr>
              <a:t>“Upload Media” </a:t>
            </a:r>
            <a:r>
              <a:rPr lang="en-US" sz="2400">
                <a:solidFill>
                  <a:schemeClr val="tx1"/>
                </a:solidFill>
                <a:latin typeface="+mn-lt"/>
              </a:rPr>
              <a:t>and you’ll be able to select content from your own computer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tx1"/>
                </a:solidFill>
                <a:latin typeface="+mn-lt"/>
              </a:rPr>
              <a:t>Uploads will </a:t>
            </a:r>
            <a:r>
              <a:rPr lang="en-US" sz="2400" b="1">
                <a:solidFill>
                  <a:srgbClr val="6BA53F"/>
                </a:solidFill>
                <a:latin typeface="+mn-lt"/>
              </a:rPr>
              <a:t>remain in your library </a:t>
            </a:r>
            <a:r>
              <a:rPr lang="en-US" sz="2400">
                <a:solidFill>
                  <a:schemeClr val="tx1"/>
                </a:solidFill>
                <a:latin typeface="+mn-lt"/>
              </a:rPr>
              <a:t>and saved for future use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E04A208-4307-9582-7FB5-979EFE5AF065}"/>
              </a:ext>
            </a:extLst>
          </p:cNvPr>
          <p:cNvSpPr/>
          <p:nvPr/>
        </p:nvSpPr>
        <p:spPr>
          <a:xfrm>
            <a:off x="342899" y="5655634"/>
            <a:ext cx="11449409" cy="520704"/>
          </a:xfrm>
          <a:prstGeom prst="roundRect">
            <a:avLst/>
          </a:prstGeom>
          <a:solidFill>
            <a:srgbClr val="EAA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000" b="1" i="1">
                <a:latin typeface="Arial"/>
                <a:cs typeface="Arial"/>
              </a:rPr>
              <a:t>You can upload photos, videos, and audio clips, in a variety of file types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D34A335-1ECE-5A11-4C08-225F92596784}"/>
              </a:ext>
            </a:extLst>
          </p:cNvPr>
          <p:cNvSpPr/>
          <p:nvPr/>
        </p:nvSpPr>
        <p:spPr>
          <a:xfrm>
            <a:off x="790623" y="2841782"/>
            <a:ext cx="1222873" cy="1067109"/>
          </a:xfrm>
          <a:prstGeom prst="rect">
            <a:avLst/>
          </a:prstGeom>
          <a:noFill/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 descr="Upload outline">
            <a:extLst>
              <a:ext uri="{FF2B5EF4-FFF2-40B4-BE49-F238E27FC236}">
                <a16:creationId xmlns:a16="http://schemas.microsoft.com/office/drawing/2014/main" id="{E31ABD5C-7E36-04BB-2388-85A358E2CF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8641" y="31377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3001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F4AA66-9665-1FAA-D3A2-B26554E18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4809" y="357365"/>
            <a:ext cx="11449409" cy="773684"/>
          </a:xfrm>
        </p:spPr>
        <p:txBody>
          <a:bodyPr/>
          <a:lstStyle/>
          <a:p>
            <a:r>
              <a:rPr lang="en-US">
                <a:solidFill>
                  <a:schemeClr val="tx2"/>
                </a:solidFill>
              </a:rPr>
              <a:t>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20E429-AEBB-F5B1-CED4-6E35340A2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6B071-BC30-4394-90DC-F96469CFE985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Content Placeholder 7">
            <a:extLst>
              <a:ext uri="{FF2B5EF4-FFF2-40B4-BE49-F238E27FC236}">
                <a16:creationId xmlns:a16="http://schemas.microsoft.com/office/drawing/2014/main" id="{9204331C-461F-5DAB-E8AF-CD30885C4CC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" b="179"/>
          <a:stretch/>
        </p:blipFill>
        <p:spPr>
          <a:xfrm>
            <a:off x="1031913" y="1454349"/>
            <a:ext cx="4517774" cy="394930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F4F6421-D3F7-0FC4-5430-76BBF9DFC261}"/>
              </a:ext>
            </a:extLst>
          </p:cNvPr>
          <p:cNvSpPr txBox="1"/>
          <p:nvPr/>
        </p:nvSpPr>
        <p:spPr>
          <a:xfrm>
            <a:off x="5879112" y="1454349"/>
            <a:ext cx="5280975" cy="38779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/>
              <a:t>Click on the sidebar to </a:t>
            </a:r>
            <a:r>
              <a:rPr lang="en-US" sz="2400" b="1">
                <a:solidFill>
                  <a:srgbClr val="6BA53F"/>
                </a:solidFill>
              </a:rPr>
              <a:t>add text boxes</a:t>
            </a:r>
            <a:r>
              <a:rPr lang="en-US" sz="2400" b="1">
                <a:solidFill>
                  <a:srgbClr val="92D050"/>
                </a:solidFill>
              </a:rPr>
              <a:t> </a:t>
            </a:r>
            <a:r>
              <a:rPr lang="en-US" sz="2400"/>
              <a:t>to page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/>
              <a:t>Once added, you can </a:t>
            </a:r>
            <a:r>
              <a:rPr lang="en-US" sz="2400" b="1">
                <a:solidFill>
                  <a:srgbClr val="6BA53F"/>
                </a:solidFill>
              </a:rPr>
              <a:t>edit the font</a:t>
            </a:r>
            <a:r>
              <a:rPr lang="en-US" sz="2400">
                <a:solidFill>
                  <a:srgbClr val="6BA53F"/>
                </a:solidFill>
              </a:rPr>
              <a:t> </a:t>
            </a:r>
            <a:r>
              <a:rPr lang="en-US" sz="2400"/>
              <a:t>(size, colors, highlights, etc.)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/>
              <a:t>You can also </a:t>
            </a:r>
            <a:r>
              <a:rPr lang="en-US" sz="2400" b="1">
                <a:solidFill>
                  <a:srgbClr val="6BA53F"/>
                </a:solidFill>
              </a:rPr>
              <a:t>drag to resize</a:t>
            </a:r>
            <a:r>
              <a:rPr lang="en-US" sz="2400">
                <a:solidFill>
                  <a:srgbClr val="6BA53F"/>
                </a:solidFill>
              </a:rPr>
              <a:t> </a:t>
            </a:r>
            <a:r>
              <a:rPr lang="en-US" sz="2400"/>
              <a:t>text boxes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/>
              <a:t>Canva has </a:t>
            </a:r>
            <a:r>
              <a:rPr lang="en-US" sz="2400" b="1">
                <a:solidFill>
                  <a:srgbClr val="6BA53F"/>
                </a:solidFill>
              </a:rPr>
              <a:t>suggestions</a:t>
            </a:r>
            <a:r>
              <a:rPr lang="en-US" sz="2400"/>
              <a:t> for fonts that look good together and presets for sizing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D34A335-1ECE-5A11-4C08-225F92596784}"/>
              </a:ext>
            </a:extLst>
          </p:cNvPr>
          <p:cNvSpPr/>
          <p:nvPr/>
        </p:nvSpPr>
        <p:spPr>
          <a:xfrm>
            <a:off x="747431" y="3677926"/>
            <a:ext cx="1222873" cy="1067109"/>
          </a:xfrm>
          <a:prstGeom prst="rect">
            <a:avLst/>
          </a:prstGeom>
          <a:noFill/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6667832-2BF8-8114-86F8-21A04A98C5C0}"/>
              </a:ext>
            </a:extLst>
          </p:cNvPr>
          <p:cNvSpPr/>
          <p:nvPr/>
        </p:nvSpPr>
        <p:spPr>
          <a:xfrm>
            <a:off x="342899" y="5655634"/>
            <a:ext cx="11449409" cy="520704"/>
          </a:xfrm>
          <a:prstGeom prst="roundRect">
            <a:avLst/>
          </a:prstGeom>
          <a:solidFill>
            <a:srgbClr val="EAA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000" b="1" i="1">
                <a:latin typeface="Arial"/>
                <a:cs typeface="Arial"/>
              </a:rPr>
              <a:t>When in doubt, use less text!</a:t>
            </a:r>
          </a:p>
        </p:txBody>
      </p:sp>
      <p:pic>
        <p:nvPicPr>
          <p:cNvPr id="9" name="Graphic 8" descr="Text outline">
            <a:extLst>
              <a:ext uri="{FF2B5EF4-FFF2-40B4-BE49-F238E27FC236}">
                <a16:creationId xmlns:a16="http://schemas.microsoft.com/office/drawing/2014/main" id="{C6C6CE04-6595-45CA-1A1E-2D0C1A7D7F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4467" y="22446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1473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F4AA66-9665-1FAA-D3A2-B26554E18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153" y="428682"/>
            <a:ext cx="11449409" cy="773684"/>
          </a:xfrm>
        </p:spPr>
        <p:txBody>
          <a:bodyPr/>
          <a:lstStyle/>
          <a:p>
            <a:r>
              <a:rPr lang="en-US">
                <a:solidFill>
                  <a:schemeClr val="tx2"/>
                </a:solidFill>
              </a:rPr>
              <a:t>Basic Principles of Design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20E429-AEBB-F5B1-CED4-6E35340A2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6B071-BC30-4394-90DC-F96469CFE985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C94374A-7B85-1EA6-B6CA-FD88BC41D711}"/>
              </a:ext>
            </a:extLst>
          </p:cNvPr>
          <p:cNvSpPr txBox="1"/>
          <p:nvPr/>
        </p:nvSpPr>
        <p:spPr>
          <a:xfrm>
            <a:off x="2260315" y="1958935"/>
            <a:ext cx="35651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/>
              <a:t>Color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D6CF54C-2976-C6B7-8517-3D0E4216ED9C}"/>
              </a:ext>
            </a:extLst>
          </p:cNvPr>
          <p:cNvSpPr txBox="1"/>
          <p:nvPr/>
        </p:nvSpPr>
        <p:spPr>
          <a:xfrm>
            <a:off x="2260315" y="3499277"/>
            <a:ext cx="35651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/>
              <a:t>Typography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C4C5B07-BC70-B634-E90D-0A335CBD3B65}"/>
              </a:ext>
            </a:extLst>
          </p:cNvPr>
          <p:cNvSpPr txBox="1"/>
          <p:nvPr/>
        </p:nvSpPr>
        <p:spPr>
          <a:xfrm>
            <a:off x="2260315" y="5010257"/>
            <a:ext cx="35651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/>
              <a:t>Spacing</a:t>
            </a:r>
          </a:p>
        </p:txBody>
      </p:sp>
      <p:pic>
        <p:nvPicPr>
          <p:cNvPr id="15" name="Picture 4" descr="close up photo black Android smartphone">
            <a:extLst>
              <a:ext uri="{FF2B5EF4-FFF2-40B4-BE49-F238E27FC236}">
                <a16:creationId xmlns:a16="http://schemas.microsoft.com/office/drawing/2014/main" id="{E3F1DE7E-465B-9B31-E594-596E2CFCD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097" y="1809422"/>
            <a:ext cx="6018366" cy="401425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phic 4" descr="Palette outline">
            <a:extLst>
              <a:ext uri="{FF2B5EF4-FFF2-40B4-BE49-F238E27FC236}">
                <a16:creationId xmlns:a16="http://schemas.microsoft.com/office/drawing/2014/main" id="{4F8FF7CB-21C7-188F-10FA-D5A913C885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4404" y="1677349"/>
            <a:ext cx="1147946" cy="1147946"/>
          </a:xfrm>
          <a:prstGeom prst="rect">
            <a:avLst/>
          </a:prstGeom>
        </p:spPr>
      </p:pic>
      <p:pic>
        <p:nvPicPr>
          <p:cNvPr id="7" name="Graphic 6" descr="Text outline">
            <a:extLst>
              <a:ext uri="{FF2B5EF4-FFF2-40B4-BE49-F238E27FC236}">
                <a16:creationId xmlns:a16="http://schemas.microsoft.com/office/drawing/2014/main" id="{E42B3C6B-F3FB-E112-26AA-8547ADCF1F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81177" y="3334464"/>
            <a:ext cx="914400" cy="914400"/>
          </a:xfrm>
          <a:prstGeom prst="rect">
            <a:avLst/>
          </a:prstGeom>
        </p:spPr>
      </p:pic>
      <p:pic>
        <p:nvPicPr>
          <p:cNvPr id="16" name="Graphic 15" descr="Transfer outline">
            <a:extLst>
              <a:ext uri="{FF2B5EF4-FFF2-40B4-BE49-F238E27FC236}">
                <a16:creationId xmlns:a16="http://schemas.microsoft.com/office/drawing/2014/main" id="{7B44BFFB-266E-9860-A55E-79507174F69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81177" y="490927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4915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F4AA66-9665-1FAA-D3A2-B26554E18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5941" y="447343"/>
            <a:ext cx="11449409" cy="773684"/>
          </a:xfrm>
        </p:spPr>
        <p:txBody>
          <a:bodyPr/>
          <a:lstStyle/>
          <a:p>
            <a:r>
              <a:rPr lang="en-US">
                <a:solidFill>
                  <a:schemeClr val="tx2"/>
                </a:solidFill>
              </a:rPr>
              <a:t>Color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20E429-AEBB-F5B1-CED4-6E35340A2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6B071-BC30-4394-90DC-F96469CFE985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8E95A304-C475-5468-A480-C914268A58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61743"/>
            <a:ext cx="10515599" cy="4351338"/>
          </a:xfrm>
        </p:spPr>
        <p:txBody>
          <a:bodyPr/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>
                <a:solidFill>
                  <a:srgbClr val="6BA53F"/>
                </a:solidFill>
              </a:rPr>
              <a:t>2-3 colors</a:t>
            </a:r>
            <a:r>
              <a:rPr lang="en-US" sz="2800">
                <a:solidFill>
                  <a:schemeClr val="tx1"/>
                </a:solidFill>
              </a:rPr>
              <a:t> in one design is a good rule of thumb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>
                <a:solidFill>
                  <a:schemeClr val="tx1"/>
                </a:solidFill>
              </a:rPr>
              <a:t>Use colors that </a:t>
            </a:r>
            <a:r>
              <a:rPr lang="en-US" sz="2800" b="1">
                <a:solidFill>
                  <a:srgbClr val="6BA53F"/>
                </a:solidFill>
              </a:rPr>
              <a:t>complement</a:t>
            </a:r>
            <a:r>
              <a:rPr lang="en-US" sz="2800">
                <a:solidFill>
                  <a:schemeClr val="tx1"/>
                </a:solidFill>
              </a:rPr>
              <a:t> each other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>
                <a:solidFill>
                  <a:schemeClr val="tx1"/>
                </a:solidFill>
              </a:rPr>
              <a:t>Choose colors that are either all warm tones or all cool tones to </a:t>
            </a:r>
            <a:r>
              <a:rPr lang="en-US" sz="2800" b="1">
                <a:solidFill>
                  <a:srgbClr val="6BA53F"/>
                </a:solidFill>
              </a:rPr>
              <a:t>avoid clashing</a:t>
            </a:r>
          </a:p>
          <a:p>
            <a:pPr marL="0" indent="0">
              <a:buNone/>
            </a:pPr>
            <a:endParaRPr lang="en-US"/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7B24D9CD-725F-F9D8-B5FD-5931091B6E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41155" y="3979513"/>
            <a:ext cx="3166691" cy="215335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>
            <a:extLst>
              <a:ext uri="{FF2B5EF4-FFF2-40B4-BE49-F238E27FC236}">
                <a16:creationId xmlns:a16="http://schemas.microsoft.com/office/drawing/2014/main" id="{CB3C2110-F0A3-D689-05BE-1FD30724DA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155" y="3979513"/>
            <a:ext cx="3220821" cy="215335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raphic 6" descr="Palette outline">
            <a:extLst>
              <a:ext uri="{FF2B5EF4-FFF2-40B4-BE49-F238E27FC236}">
                <a16:creationId xmlns:a16="http://schemas.microsoft.com/office/drawing/2014/main" id="{F588E808-1F09-DEA9-C9DC-5503D7C62F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1541" y="37698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795486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Ending Slid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FA3C00"/>
      </a:accent3>
      <a:accent4>
        <a:srgbClr val="FFC000"/>
      </a:accent4>
      <a:accent5>
        <a:srgbClr val="5B9BD5"/>
      </a:accent5>
      <a:accent6>
        <a:srgbClr val="009999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Custom 5">
      <a:dk1>
        <a:sysClr val="windowText" lastClr="000000"/>
      </a:dk1>
      <a:lt1>
        <a:sysClr val="window" lastClr="FFFFFF"/>
      </a:lt1>
      <a:dk2>
        <a:srgbClr val="44546A"/>
      </a:dk2>
      <a:lt2>
        <a:srgbClr val="F4ECDC"/>
      </a:lt2>
      <a:accent1>
        <a:srgbClr val="9B9BC0"/>
      </a:accent1>
      <a:accent2>
        <a:srgbClr val="009999"/>
      </a:accent2>
      <a:accent3>
        <a:srgbClr val="484A62"/>
      </a:accent3>
      <a:accent4>
        <a:srgbClr val="DBAA47"/>
      </a:accent4>
      <a:accent5>
        <a:srgbClr val="EFA57E"/>
      </a:accent5>
      <a:accent6>
        <a:srgbClr val="DD4430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" id="{04F21A13-3E10-4E20-9E0C-C9C7EB8294C0}" vid="{C6685B1E-9F2C-4C66-9436-572EE46A5383}"/>
    </a:ext>
  </a:extLst>
</a:theme>
</file>

<file path=ppt/theme/theme4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F4ECDC"/>
      </a:lt2>
      <a:accent1>
        <a:srgbClr val="9B9BC0"/>
      </a:accent1>
      <a:accent2>
        <a:srgbClr val="DD4430"/>
      </a:accent2>
      <a:accent3>
        <a:srgbClr val="484A62"/>
      </a:accent3>
      <a:accent4>
        <a:srgbClr val="DBAA47"/>
      </a:accent4>
      <a:accent5>
        <a:srgbClr val="EFA57E"/>
      </a:accent5>
      <a:accent6>
        <a:srgbClr val="E7B9AA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" id="{04F21A13-3E10-4E20-9E0C-C9C7EB8294C0}" vid="{FB8B7252-3105-4DE8-B859-23F8A7B49D79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cd95db2-e753-421c-a6e8-f01fa16438c1">
      <Terms xmlns="http://schemas.microsoft.com/office/infopath/2007/PartnerControls"/>
    </lcf76f155ced4ddcb4097134ff3c332f>
    <TaxCatchAll xmlns="84b56a77-e136-4631-8160-3f34ffcf3352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478558D8A33E142A76862C4285ADF3D" ma:contentTypeVersion="15" ma:contentTypeDescription="Create a new document." ma:contentTypeScope="" ma:versionID="ccbcc35fdffd6afa1763678057f9f96a">
  <xsd:schema xmlns:xsd="http://www.w3.org/2001/XMLSchema" xmlns:xs="http://www.w3.org/2001/XMLSchema" xmlns:p="http://schemas.microsoft.com/office/2006/metadata/properties" xmlns:ns2="9cd95db2-e753-421c-a6e8-f01fa16438c1" xmlns:ns3="84b56a77-e136-4631-8160-3f34ffcf3352" targetNamespace="http://schemas.microsoft.com/office/2006/metadata/properties" ma:root="true" ma:fieldsID="b1f74b873e597f0625fba071c6167739" ns2:_="" ns3:_="">
    <xsd:import namespace="9cd95db2-e753-421c-a6e8-f01fa16438c1"/>
    <xsd:import namespace="84b56a77-e136-4631-8160-3f34ffcf335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d95db2-e753-421c-a6e8-f01fa16438c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c1819cce-9b07-4761-b149-43b4674005e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b56a77-e136-4631-8160-3f34ffcf335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ef8ebb70-e87a-46bd-8f80-f70520799edc}" ma:internalName="TaxCatchAll" ma:showField="CatchAllData" ma:web="84b56a77-e136-4631-8160-3f34ffcf335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3E8DD83-A1FA-4EB1-9ED9-630198CF146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46737DF-8BA9-4FA1-85F8-B52D22AB7BFF}">
  <ds:schemaRefs>
    <ds:schemaRef ds:uri="84b56a77-e136-4631-8160-3f34ffcf3352"/>
    <ds:schemaRef ds:uri="9cd95db2-e753-421c-a6e8-f01fa16438c1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C32676DB-40DF-4B0D-9B30-C63843D8BA46}">
  <ds:schemaRefs>
    <ds:schemaRef ds:uri="84b56a77-e136-4631-8160-3f34ffcf3352"/>
    <ds:schemaRef ds:uri="9cd95db2-e753-421c-a6e8-f01fa16438c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13</Slides>
  <Notes>0</Notes>
  <HiddenSlides>0</HiddenSlide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Title Slide</vt:lpstr>
      <vt:lpstr>Ending Slide</vt:lpstr>
      <vt:lpstr>1_Office Theme</vt:lpstr>
      <vt:lpstr>Office Theme</vt:lpstr>
      <vt:lpstr>Covid Health Equity  Technical Assistance  Canva Tutorial | August 4, 2022</vt:lpstr>
      <vt:lpstr>Agenda</vt:lpstr>
      <vt:lpstr>What is</vt:lpstr>
      <vt:lpstr>Templates</vt:lpstr>
      <vt:lpstr>Elements</vt:lpstr>
      <vt:lpstr>Uploads</vt:lpstr>
      <vt:lpstr>Text</vt:lpstr>
      <vt:lpstr>Basic Principles of Design</vt:lpstr>
      <vt:lpstr>Color</vt:lpstr>
      <vt:lpstr>Typography</vt:lpstr>
      <vt:lpstr>Spacing</vt:lpstr>
      <vt:lpstr>Resources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File</dc:title>
  <dc:creator>Cahill, Erin</dc:creator>
  <cp:revision>1</cp:revision>
  <dcterms:created xsi:type="dcterms:W3CDTF">2022-04-19T16:32:34Z</dcterms:created>
  <dcterms:modified xsi:type="dcterms:W3CDTF">2022-08-03T20:23:49Z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0x010100D478558D8A33E142A76862C4285ADF3D</vt:lpwstr>
  </property>
  <property fmtid="{D5CDD505-2E9C-101B-9397-08002B2CF9AE}" pid="3" name="MediaServiceImageTags">
    <vt:lpwstr/>
  </property>
</Properties>
</file>